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0"/>
  </p:notesMasterIdLst>
  <p:handoutMasterIdLst>
    <p:handoutMasterId r:id="rId11"/>
  </p:handoutMasterIdLst>
  <p:sldIdLst>
    <p:sldId id="952" r:id="rId2"/>
    <p:sldId id="261" r:id="rId3"/>
    <p:sldId id="263" r:id="rId4"/>
    <p:sldId id="269" r:id="rId5"/>
    <p:sldId id="271" r:id="rId6"/>
    <p:sldId id="273" r:id="rId7"/>
    <p:sldId id="274" r:id="rId8"/>
    <p:sldId id="953" r:id="rId9"/>
  </p:sldIdLst>
  <p:sldSz cx="10058400" cy="7772400"/>
  <p:notesSz cx="6950075" cy="9236075"/>
  <p:custDataLst>
    <p:tags r:id="rId12"/>
  </p:custDataLst>
  <p:defaultTextStyle>
    <a:defPPr>
      <a:defRPr lang="en-US"/>
    </a:defPPr>
    <a:lvl1pPr marL="0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">
          <p15:clr>
            <a:srgbClr val="A4A3A4"/>
          </p15:clr>
        </p15:guide>
        <p15:guide id="2" orient="horz" pos="4668">
          <p15:clr>
            <a:srgbClr val="A4A3A4"/>
          </p15:clr>
        </p15:guide>
        <p15:guide id="3" orient="horz" pos="4512">
          <p15:clr>
            <a:srgbClr val="A4A3A4"/>
          </p15:clr>
        </p15:guide>
        <p15:guide id="4" orient="horz" pos="4278">
          <p15:clr>
            <a:srgbClr val="A4A3A4"/>
          </p15:clr>
        </p15:guide>
        <p15:guide id="5" orient="horz" pos="624">
          <p15:clr>
            <a:srgbClr val="A4A3A4"/>
          </p15:clr>
        </p15:guide>
        <p15:guide id="6" orient="horz" pos="720">
          <p15:clr>
            <a:srgbClr val="A4A3A4"/>
          </p15:clr>
        </p15:guide>
        <p15:guide id="7" orient="horz" pos="1296">
          <p15:clr>
            <a:srgbClr val="A4A3A4"/>
          </p15:clr>
        </p15:guide>
        <p15:guide id="8" orient="horz" pos="1392">
          <p15:clr>
            <a:srgbClr val="A4A3A4"/>
          </p15:clr>
        </p15:guide>
        <p15:guide id="9" orient="horz" pos="1776">
          <p15:clr>
            <a:srgbClr val="A4A3A4"/>
          </p15:clr>
        </p15:guide>
        <p15:guide id="10" orient="horz" pos="1872">
          <p15:clr>
            <a:srgbClr val="A4A3A4"/>
          </p15:clr>
        </p15:guide>
        <p15:guide id="11" orient="horz" pos="2256">
          <p15:clr>
            <a:srgbClr val="A4A3A4"/>
          </p15:clr>
        </p15:guide>
        <p15:guide id="12" orient="horz" pos="2352">
          <p15:clr>
            <a:srgbClr val="A4A3A4"/>
          </p15:clr>
        </p15:guide>
        <p15:guide id="13" orient="horz" pos="2736">
          <p15:clr>
            <a:srgbClr val="A4A3A4"/>
          </p15:clr>
        </p15:guide>
        <p15:guide id="14" orient="horz" pos="2832">
          <p15:clr>
            <a:srgbClr val="A4A3A4"/>
          </p15:clr>
        </p15:guide>
        <p15:guide id="15" orient="horz" pos="3216">
          <p15:clr>
            <a:srgbClr val="A4A3A4"/>
          </p15:clr>
        </p15:guide>
        <p15:guide id="16" orient="horz" pos="3312">
          <p15:clr>
            <a:srgbClr val="A4A3A4"/>
          </p15:clr>
        </p15:guide>
        <p15:guide id="17" orient="horz" pos="3696">
          <p15:clr>
            <a:srgbClr val="A4A3A4"/>
          </p15:clr>
        </p15:guide>
        <p15:guide id="18" orient="horz" pos="3792">
          <p15:clr>
            <a:srgbClr val="A4A3A4"/>
          </p15:clr>
        </p15:guide>
        <p15:guide id="19" orient="horz" pos="4176">
          <p15:clr>
            <a:srgbClr val="A4A3A4"/>
          </p15:clr>
        </p15:guide>
        <p15:guide id="20" orient="horz" pos="4386">
          <p15:clr>
            <a:srgbClr val="A4A3A4"/>
          </p15:clr>
        </p15:guide>
        <p15:guide id="21" pos="336">
          <p15:clr>
            <a:srgbClr val="A4A3A4"/>
          </p15:clr>
        </p15:guide>
        <p15:guide id="22" pos="6000">
          <p15:clr>
            <a:srgbClr val="A4A3A4"/>
          </p15:clr>
        </p15:guide>
        <p15:guide id="23" pos="1200">
          <p15:clr>
            <a:srgbClr val="A4A3A4"/>
          </p15:clr>
        </p15:guide>
        <p15:guide id="24" pos="1296">
          <p15:clr>
            <a:srgbClr val="A4A3A4"/>
          </p15:clr>
        </p15:guide>
        <p15:guide id="25" pos="2160">
          <p15:clr>
            <a:srgbClr val="A4A3A4"/>
          </p15:clr>
        </p15:guide>
        <p15:guide id="26" pos="2256">
          <p15:clr>
            <a:srgbClr val="A4A3A4"/>
          </p15:clr>
        </p15:guide>
        <p15:guide id="27" pos="3120">
          <p15:clr>
            <a:srgbClr val="A4A3A4"/>
          </p15:clr>
        </p15:guide>
        <p15:guide id="28" pos="3216">
          <p15:clr>
            <a:srgbClr val="A4A3A4"/>
          </p15:clr>
        </p15:guide>
        <p15:guide id="29" pos="4080">
          <p15:clr>
            <a:srgbClr val="A4A3A4"/>
          </p15:clr>
        </p15:guide>
        <p15:guide id="30" pos="4176">
          <p15:clr>
            <a:srgbClr val="A4A3A4"/>
          </p15:clr>
        </p15:guide>
        <p15:guide id="31" pos="5040">
          <p15:clr>
            <a:srgbClr val="A4A3A4"/>
          </p15:clr>
        </p15:guide>
        <p15:guide id="32" pos="51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fbo" initials="k" lastIdx="7" clrIdx="0"/>
  <p:cmAuthor id="1" name="John Outridge" initials="JO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2F0E"/>
    <a:srgbClr val="CD2F0F"/>
    <a:srgbClr val="D74021"/>
    <a:srgbClr val="D73F2B"/>
    <a:srgbClr val="FF0000"/>
    <a:srgbClr val="FFC28B"/>
    <a:srgbClr val="FFC227"/>
    <a:srgbClr val="DC6900"/>
    <a:srgbClr val="FFA451"/>
    <a:srgbClr val="F3B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5C30875-5027-47A9-8995-C2BF9F8F2FF4}">
  <a:tblStyle styleId="{D5C30875-5027-47A9-8995-C2BF9F8F2FF4}" styleName="Smart Colour Block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solidFill>
                <a:schemeClr val="lt1"/>
              </a:solidFill>
            </a:ln>
          </a:bottom>
        </a:tcBdr>
      </a:tcStyle>
    </a:band1H>
    <a:band2H>
      <a:tcStyle>
        <a:tcBdr>
          <a:bottom>
            <a:ln w="38100" cmpd="sng">
              <a:solidFill>
                <a:schemeClr val="lt1"/>
              </a:solidFill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solidFill>
            <a:schemeClr val="accent1">
              <a:lumMod val="20000"/>
              <a:lumOff val="80000"/>
            </a:schemeClr>
          </a:solidFill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noFill/>
        </a:fill>
      </a:tcStyle>
    </a:firstRow>
  </a:tblStyle>
  <a:tblStyle styleId="{74ED0A72-4B8E-423B-AE2F-120ADE3C16FB}" styleName="Smart Table Text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1H>
    <a:band2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 b="on">
        <a:fontRef idx="major">
          <a:prstClr val="black"/>
        </a:fontRef>
        <a:schemeClr val="dk1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D360D96-D63B-11DF-A243-F2A3DFD72085}" styleName="Smart Table Figures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1H>
    <a:band2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2H>
    <a:firstCol>
      <a:tcTxStyle b="on">
        <a:fontRef idx="min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1BAE4E-8E61-4555-8164-91CCB0C98032}" styleName="Smart Text List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>
              <a:noFill/>
            </a:ln>
          </a:bottom>
        </a:tcBdr>
      </a:tcStyle>
    </a:band1H>
    <a:band2H>
      <a:tcStyle>
        <a:tcBdr>
          <a:bottom>
            <a:ln>
              <a:noFill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>
        <a:fontRef idx="major">
          <a:prstClr val="black"/>
        </a:fontRef>
        <a:schemeClr val="dk1"/>
      </a:tcTxStyle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>
              <a:noFill/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D073F8-1565-44D7-B386-08B59EADF2EE}" styleName="Smart Basic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noFill/>
            </a:ln>
          </a:bottom>
        </a:tcBdr>
      </a:tcStyle>
    </a:band1H>
    <a:band2H>
      <a:tcStyle>
        <a:tcBdr>
          <a:bottom>
            <a:ln w="38100" cmpd="sng">
              <a:noFill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noFill/>
            </a:ln>
          </a:bottom>
        </a:tcBdr>
        <a:fill>
          <a:noFill/>
        </a:fill>
      </a:tcStyle>
    </a:firstRow>
  </a:tblStyle>
  <a:tblStyle styleId="{582F6C1B-F5DC-4988-9FA3-4B01CB59C5F3}" styleName="Smart Classic">
    <a:wholeTbl>
      <a:tcTxStyle>
        <a:fontRef idx="major">
          <a:prstClr val="black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firstCol>
      <a:tcStyle>
        <a:tcBdr/>
      </a:tcStyle>
    </a:firstCol>
    <a:firstRow>
      <a:tcTxStyle b="on">
        <a:fontRef idx="major">
          <a:prstClr val="black"/>
        </a:fontRef>
        <a:schemeClr val="dk2"/>
      </a:tcTxStyle>
      <a:tcStyle>
        <a:tcBdr/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59" autoAdjust="0"/>
    <p:restoredTop sz="99003" autoAdjust="0"/>
  </p:normalViewPr>
  <p:slideViewPr>
    <p:cSldViewPr snapToObjects="1">
      <p:cViewPr>
        <p:scale>
          <a:sx n="72" d="100"/>
          <a:sy n="72" d="100"/>
        </p:scale>
        <p:origin x="-1236" y="-30"/>
      </p:cViewPr>
      <p:guideLst>
        <p:guide orient="horz" pos="432"/>
        <p:guide orient="horz" pos="4668"/>
        <p:guide orient="horz" pos="4512"/>
        <p:guide orient="horz" pos="4278"/>
        <p:guide orient="horz" pos="624"/>
        <p:guide orient="horz" pos="720"/>
        <p:guide orient="horz" pos="1296"/>
        <p:guide orient="horz" pos="1392"/>
        <p:guide orient="horz" pos="1776"/>
        <p:guide orient="horz" pos="1872"/>
        <p:guide orient="horz" pos="2256"/>
        <p:guide orient="horz" pos="2352"/>
        <p:guide orient="horz" pos="2736"/>
        <p:guide orient="horz" pos="2832"/>
        <p:guide orient="horz" pos="3216"/>
        <p:guide orient="horz" pos="3312"/>
        <p:guide orient="horz" pos="3696"/>
        <p:guide orient="horz" pos="3792"/>
        <p:guide orient="horz" pos="4176"/>
        <p:guide orient="horz" pos="4386"/>
        <p:guide pos="336"/>
        <p:guide pos="6000"/>
        <p:guide pos="1200"/>
        <p:guide pos="1296"/>
        <p:guide pos="2160"/>
        <p:guide pos="2256"/>
        <p:guide pos="3120"/>
        <p:guide pos="3216"/>
        <p:guide pos="4080"/>
        <p:guide pos="4176"/>
        <p:guide pos="5040"/>
        <p:guide pos="5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1818" y="-7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EDAD35B1-60AB-43F7-96E0-8278C11AA7BA}" type="datetimeFigureOut">
              <a:rPr lang="en-GB" smtClean="0"/>
              <a:pPr/>
              <a:t>22/11/2019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221CB74D-572E-4F08-9394-3ECB1E1638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007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7E8B935B-3E5D-4FF0-8ED3-E5C882647223}" type="datetimeFigureOut">
              <a:rPr lang="en-US" smtClean="0"/>
              <a:pPr/>
              <a:t>11/22/2019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5075" y="692150"/>
            <a:ext cx="44799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0763" tIns="45382" rIns="90763" bIns="4538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048706B8-EBCC-470A-8AE8-B49CE76EE6E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548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9.xml"/><Relationship Id="rId9" Type="http://schemas.openxmlformats.org/officeDocument/2006/relationships/tags" Target="../tags/tag10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12.xml"/><Relationship Id="rId9" Type="http://schemas.openxmlformats.org/officeDocument/2006/relationships/tags" Target="../tags/tag117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5" Type="http://schemas.openxmlformats.org/officeDocument/2006/relationships/tags" Target="../tags/tag130.xml"/><Relationship Id="rId10" Type="http://schemas.openxmlformats.org/officeDocument/2006/relationships/tags" Target="../tags/tag135.xml"/><Relationship Id="rId4" Type="http://schemas.openxmlformats.org/officeDocument/2006/relationships/tags" Target="../tags/tag129.xml"/><Relationship Id="rId9" Type="http://schemas.openxmlformats.org/officeDocument/2006/relationships/tags" Target="../tags/tag134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0" Type="http://schemas.openxmlformats.org/officeDocument/2006/relationships/tags" Target="../tags/tag146.xml"/><Relationship Id="rId4" Type="http://schemas.openxmlformats.org/officeDocument/2006/relationships/tags" Target="../tags/tag140.xml"/><Relationship Id="rId9" Type="http://schemas.openxmlformats.org/officeDocument/2006/relationships/tags" Target="../tags/tag145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9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9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4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9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44.xml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tags" Target="../tags/tag54.xml"/><Relationship Id="rId10" Type="http://schemas.openxmlformats.org/officeDocument/2006/relationships/tags" Target="../tags/tag59.xml"/><Relationship Id="rId4" Type="http://schemas.openxmlformats.org/officeDocument/2006/relationships/tags" Target="../tags/tag53.xml"/><Relationship Id="rId9" Type="http://schemas.openxmlformats.org/officeDocument/2006/relationships/tags" Target="../tags/tag58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5" Type="http://schemas.openxmlformats.org/officeDocument/2006/relationships/tags" Target="../tags/tag65.xml"/><Relationship Id="rId10" Type="http://schemas.openxmlformats.org/officeDocument/2006/relationships/tags" Target="../tags/tag70.xml"/><Relationship Id="rId4" Type="http://schemas.openxmlformats.org/officeDocument/2006/relationships/tags" Target="../tags/tag64.xml"/><Relationship Id="rId9" Type="http://schemas.openxmlformats.org/officeDocument/2006/relationships/tags" Target="../tags/tag69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0" Type="http://schemas.openxmlformats.org/officeDocument/2006/relationships/tags" Target="../tags/tag81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0" Type="http://schemas.openxmlformats.org/officeDocument/2006/relationships/tags" Target="../tags/tag93.xml"/><Relationship Id="rId4" Type="http://schemas.openxmlformats.org/officeDocument/2006/relationships/tags" Target="../tags/tag87.xml"/><Relationship Id="rId9" Type="http://schemas.openxmlformats.org/officeDocument/2006/relationships/tags" Target="../tags/tag9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Logo with Panels"/>
          <p:cNvGrpSpPr/>
          <p:nvPr userDrawn="1"/>
        </p:nvGrpSpPr>
        <p:grpSpPr>
          <a:xfrm>
            <a:off x="1130368" y="0"/>
            <a:ext cx="8928031" cy="7318210"/>
            <a:chOff x="1130368" y="0"/>
            <a:chExt cx="8928031" cy="7318210"/>
          </a:xfrm>
        </p:grpSpPr>
        <p:grpSp>
          <p:nvGrpSpPr>
            <p:cNvPr id="4" name="Logo Shapes"/>
            <p:cNvGrpSpPr/>
            <p:nvPr userDrawn="1"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800" y="3583783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1828800" y="1057864"/>
                <a:ext cx="6492240" cy="5707715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1828800" y="3583783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057864"/>
                <a:ext cx="6248400" cy="5707715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1828800" y="3583783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1018824" rtl="0" eaLnBrk="1" latinLnBrk="0" hangingPunct="1"/>
                <a:endParaRPr lang="en-GB" sz="20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</p:grpSp>
        <p:grpSp>
          <p:nvGrpSpPr>
            <p:cNvPr id="3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2057400" y="678216"/>
            <a:ext cx="35266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b" anchorCtr="0">
            <a:spAutoFit/>
          </a:bodyPr>
          <a:lstStyle/>
          <a:p>
            <a:r>
              <a:rPr lang="en-GB" sz="1000" noProof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2" name="Report Title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 bwMode="white">
          <a:xfrm>
            <a:off x="2056818" y="1261037"/>
            <a:ext cx="5943600" cy="443198"/>
          </a:xfrm>
        </p:spPr>
        <p:txBody>
          <a:bodyPr vert="horz" lIns="0" tIns="0" rIns="0" bIns="0" rtlCol="0" anchor="t" anchorCtr="0">
            <a:spAutoFit/>
          </a:bodyPr>
          <a:lstStyle>
            <a:lvl1pPr algn="l" defTabSz="10188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Report Title</a:t>
            </a:r>
          </a:p>
        </p:txBody>
      </p:sp>
      <p:sp>
        <p:nvSpPr>
          <p:cNvPr id="41" name="Report Subtitle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 bwMode="white">
          <a:xfrm>
            <a:off x="2056818" y="1752600"/>
            <a:ext cx="5943600" cy="443198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45" name="Confidentiality Stamp"/>
          <p:cNvSpPr txBox="1"/>
          <p:nvPr userDrawn="1">
            <p:custDataLst>
              <p:tags r:id="rId4"/>
            </p:custDataLst>
          </p:nvPr>
        </p:nvSpPr>
        <p:spPr>
          <a:xfrm>
            <a:off x="530352" y="3730752"/>
            <a:ext cx="1225296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000" i="1" noProof="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2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530352" y="4041648"/>
            <a:ext cx="1371600" cy="2923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3716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en-GB" sz="1000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3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530352" y="4343400"/>
            <a:ext cx="1225296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1000" i="1" dirty="0">
              <a:latin typeface="Georgia" pitchFamily="18" charset="0"/>
            </a:endParaRPr>
          </a:p>
        </p:txBody>
      </p:sp>
      <p:cxnSp>
        <p:nvCxnSpPr>
          <p:cNvPr id="25" name="Frame Line"/>
          <p:cNvCxnSpPr/>
          <p:nvPr userDrawn="1"/>
        </p:nvCxnSpPr>
        <p:spPr>
          <a:xfrm flipV="1">
            <a:off x="381000" y="3594352"/>
            <a:ext cx="1371600" cy="144000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ver image"/>
          <p:cNvSpPr txBox="1">
            <a:spLocks noChangeAspect="1"/>
          </p:cNvSpPr>
          <p:nvPr userDrawn="1">
            <p:custDataLst>
              <p:tags r:id="rId7"/>
            </p:custDataLst>
          </p:nvPr>
        </p:nvSpPr>
        <p:spPr>
          <a:xfrm>
            <a:off x="1904334" y="3589973"/>
            <a:ext cx="6719929" cy="3200400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endParaRPr lang="en-GB" sz="2200" dirty="0"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anner Statement"/>
          <p:cNvSpPr>
            <a:spLocks noGrp="1"/>
          </p:cNvSpPr>
          <p:nvPr>
            <p:ph type="title" hasCustomPrompt="1"/>
          </p:nvPr>
        </p:nvSpPr>
        <p:spPr>
          <a:xfrm>
            <a:off x="530352" y="1069848"/>
            <a:ext cx="8997696" cy="84124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1018824" rtl="0" eaLnBrk="1" latinLnBrk="0" hangingPunct="1">
              <a:spcBef>
                <a:spcPct val="0"/>
              </a:spcBef>
              <a:buNone/>
              <a:defRPr lang="en-GB" sz="1800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1018824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530352" y="2057400"/>
            <a:ext cx="4425696" cy="2359152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5102352" y="2057400"/>
            <a:ext cx="4425696" cy="2359152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530352" y="4572000"/>
            <a:ext cx="4425696" cy="2359152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5102352" y="4572000"/>
            <a:ext cx="4425696" cy="2359152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9" name="PwC Text"/>
          <p:cNvSpPr txBox="1"/>
          <p:nvPr userDrawn="1"/>
        </p:nvSpPr>
        <p:spPr>
          <a:xfrm>
            <a:off x="530352" y="7315200"/>
            <a:ext cx="274320" cy="10715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GB" sz="900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31" name="Report Date"/>
          <p:cNvSpPr txBox="1"/>
          <p:nvPr userDrawn="1">
            <p:custDataLst>
              <p:tags r:id="rId1"/>
            </p:custDataLst>
          </p:nvPr>
        </p:nvSpPr>
        <p:spPr>
          <a:xfrm>
            <a:off x="8659475" y="7159752"/>
            <a:ext cx="85921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>
              <a:spcAft>
                <a:spcPts val="900"/>
              </a:spcAft>
            </a:pPr>
            <a:r>
              <a:rPr lang="en-GB" sz="900" noProof="1">
                <a:latin typeface="+mn-lt"/>
              </a:rPr>
              <a:t>19 October 2015</a:t>
            </a:r>
          </a:p>
        </p:txBody>
      </p:sp>
      <p:sp>
        <p:nvSpPr>
          <p:cNvPr id="50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9217152" y="7315200"/>
            <a:ext cx="320040" cy="1554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en-GB" sz="900" noProof="1"/>
          </a:p>
        </p:txBody>
      </p:sp>
      <p:sp>
        <p:nvSpPr>
          <p:cNvPr id="51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3581400" y="704088"/>
            <a:ext cx="5939414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90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4" name="Presentation Disclaimer"/>
          <p:cNvSpPr txBox="1"/>
          <p:nvPr userDrawn="1">
            <p:custDataLst>
              <p:tags r:id="rId4"/>
            </p:custDataLst>
          </p:nvPr>
        </p:nvSpPr>
        <p:spPr>
          <a:xfrm>
            <a:off x="3584448" y="7159752"/>
            <a:ext cx="1564531" cy="1384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900" noProof="1"/>
              <a:t>Strictly private and confidential</a:t>
            </a:r>
          </a:p>
        </p:txBody>
      </p:sp>
      <p:cxnSp>
        <p:nvCxnSpPr>
          <p:cNvPr id="56" name="Straight Connector 55"/>
          <p:cNvCxnSpPr/>
          <p:nvPr userDrawn="1"/>
        </p:nvCxnSpPr>
        <p:spPr>
          <a:xfrm>
            <a:off x="530351" y="7086600"/>
            <a:ext cx="899769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>
            <a:off x="529200" y="1981200"/>
            <a:ext cx="8996400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0352" y="7159752"/>
            <a:ext cx="2898648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26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530351" y="704088"/>
            <a:ext cx="3034379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33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3584448" y="7298142"/>
            <a:ext cx="2130552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noProof="1"/>
              <a:t>Draft</a:t>
            </a:r>
          </a:p>
        </p:txBody>
      </p:sp>
      <p:sp>
        <p:nvSpPr>
          <p:cNvPr id="27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3299464" y="303092"/>
            <a:ext cx="62179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900" noProof="1"/>
              <a:t>1/20/2016 C:\Users\joutridge002\Documents\Powergen\PowerGen - Data Classification Audit of DMS 2015.pptx</a:t>
            </a:r>
          </a:p>
        </p:txBody>
      </p:sp>
      <p:sp>
        <p:nvSpPr>
          <p:cNvPr id="21" name="Slide Tags" hidden="1"/>
          <p:cNvSpPr txBox="1"/>
          <p:nvPr userDrawn="1">
            <p:custDataLst>
              <p:tags r:id="rId9"/>
            </p:custDataLst>
          </p:nvPr>
        </p:nvSpPr>
        <p:spPr>
          <a:xfrm>
            <a:off x="0" y="228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1"/>
              <a:t>Slide Tags</a:t>
            </a:r>
          </a:p>
        </p:txBody>
      </p:sp>
      <p:cxnSp>
        <p:nvCxnSpPr>
          <p:cNvPr id="23" name="Frame Line"/>
          <p:cNvCxnSpPr/>
          <p:nvPr userDrawn="1"/>
        </p:nvCxnSpPr>
        <p:spPr>
          <a:xfrm flipV="1">
            <a:off x="381000" y="933196"/>
            <a:ext cx="9144002" cy="144000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299464" y="303092"/>
            <a:ext cx="62179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900" noProof="1"/>
              <a:t>1/20/2016 C:\Users\joutridge002\Documents\Powergen\PowerGen - Data Classification Audit of DMS 2015.pptx</a:t>
            </a:r>
          </a:p>
        </p:txBody>
      </p:sp>
      <p:sp>
        <p:nvSpPr>
          <p:cNvPr id="5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28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1"/>
              <a:t>Slide Tags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nner Statement"/>
          <p:cNvSpPr>
            <a:spLocks noGrp="1"/>
          </p:cNvSpPr>
          <p:nvPr>
            <p:ph type="title" hasCustomPrompt="1"/>
          </p:nvPr>
        </p:nvSpPr>
        <p:spPr>
          <a:xfrm>
            <a:off x="530352" y="1069848"/>
            <a:ext cx="8997696" cy="84124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1018824" rtl="0" eaLnBrk="1" latinLnBrk="0" hangingPunct="1">
              <a:spcBef>
                <a:spcPct val="0"/>
              </a:spcBef>
              <a:buNone/>
              <a:defRPr lang="en-GB" sz="1800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1018824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2" name="HeaderTOCPlaceholder"/>
          <p:cNvSpPr txBox="1"/>
          <p:nvPr userDrawn="1">
            <p:custDataLst>
              <p:tags r:id="rId1"/>
            </p:custDataLst>
          </p:nvPr>
        </p:nvSpPr>
        <p:spPr>
          <a:xfrm>
            <a:off x="3581399" y="704088"/>
            <a:ext cx="5943600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90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30351" y="7086600"/>
            <a:ext cx="899769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29200" y="1981200"/>
            <a:ext cx="8996400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28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1"/>
              <a:t>Slide Tags</a:t>
            </a:r>
          </a:p>
        </p:txBody>
      </p:sp>
      <p:cxnSp>
        <p:nvCxnSpPr>
          <p:cNvPr id="13" name="Frame Line"/>
          <p:cNvCxnSpPr/>
          <p:nvPr userDrawn="1"/>
        </p:nvCxnSpPr>
        <p:spPr>
          <a:xfrm flipV="1">
            <a:off x="381000" y="933196"/>
            <a:ext cx="9144002" cy="144000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Header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wC Text"/>
          <p:cNvSpPr txBox="1"/>
          <p:nvPr userDrawn="1"/>
        </p:nvSpPr>
        <p:spPr>
          <a:xfrm>
            <a:off x="530352" y="7315200"/>
            <a:ext cx="274320" cy="10715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GB" sz="900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8" name="Report Date"/>
          <p:cNvSpPr txBox="1"/>
          <p:nvPr userDrawn="1">
            <p:custDataLst>
              <p:tags r:id="rId1"/>
            </p:custDataLst>
          </p:nvPr>
        </p:nvSpPr>
        <p:spPr>
          <a:xfrm>
            <a:off x="8659475" y="7159752"/>
            <a:ext cx="85921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>
              <a:spcAft>
                <a:spcPts val="900"/>
              </a:spcAft>
            </a:pPr>
            <a:r>
              <a:rPr lang="en-GB" sz="900" noProof="1">
                <a:latin typeface="+mn-lt"/>
              </a:rPr>
              <a:t>19 October 2015</a:t>
            </a:r>
          </a:p>
        </p:txBody>
      </p:sp>
      <p:sp>
        <p:nvSpPr>
          <p:cNvPr id="12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9217152" y="7315200"/>
            <a:ext cx="320040" cy="1554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en-GB" sz="900" noProof="1"/>
          </a:p>
        </p:txBody>
      </p:sp>
      <p:sp>
        <p:nvSpPr>
          <p:cNvPr id="13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3581399" y="704088"/>
            <a:ext cx="5943600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90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0" name="Presentation Disclaimer"/>
          <p:cNvSpPr txBox="1"/>
          <p:nvPr userDrawn="1">
            <p:custDataLst>
              <p:tags r:id="rId4"/>
            </p:custDataLst>
          </p:nvPr>
        </p:nvSpPr>
        <p:spPr>
          <a:xfrm>
            <a:off x="3584448" y="7159752"/>
            <a:ext cx="1564531" cy="1384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900" noProof="1"/>
              <a:t>Strictly private and confidential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530351" y="7086600"/>
            <a:ext cx="899769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0352" y="7159752"/>
            <a:ext cx="2898648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18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530351" y="704088"/>
            <a:ext cx="3034379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10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3584448" y="7298142"/>
            <a:ext cx="2130552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noProof="1"/>
              <a:t>Draft</a:t>
            </a:r>
          </a:p>
        </p:txBody>
      </p:sp>
      <p:sp>
        <p:nvSpPr>
          <p:cNvPr id="6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3299464" y="303092"/>
            <a:ext cx="62179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900" noProof="1"/>
              <a:t>1/20/2016 C:\Users\joutridge002\Documents\Powergen\PowerGen - Data Classification Audit of DMS 2015.pptx</a:t>
            </a:r>
          </a:p>
        </p:txBody>
      </p:sp>
      <p:sp>
        <p:nvSpPr>
          <p:cNvPr id="17" name="Slide Tags" hidden="1"/>
          <p:cNvSpPr txBox="1"/>
          <p:nvPr userDrawn="1">
            <p:custDataLst>
              <p:tags r:id="rId9"/>
            </p:custDataLst>
          </p:nvPr>
        </p:nvSpPr>
        <p:spPr>
          <a:xfrm>
            <a:off x="0" y="228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1"/>
              <a:t>Slide Tags</a:t>
            </a:r>
          </a:p>
        </p:txBody>
      </p:sp>
      <p:cxnSp>
        <p:nvCxnSpPr>
          <p:cNvPr id="21" name="Frame Line"/>
          <p:cNvCxnSpPr/>
          <p:nvPr userDrawn="1"/>
        </p:nvCxnSpPr>
        <p:spPr>
          <a:xfrm flipV="1">
            <a:off x="381000" y="933196"/>
            <a:ext cx="9144002" cy="144000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wC Text"/>
          <p:cNvSpPr txBox="1"/>
          <p:nvPr userDrawn="1"/>
        </p:nvSpPr>
        <p:spPr>
          <a:xfrm>
            <a:off x="530352" y="7315200"/>
            <a:ext cx="274320" cy="10715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GB" sz="900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8" name="Report Date"/>
          <p:cNvSpPr txBox="1"/>
          <p:nvPr userDrawn="1">
            <p:custDataLst>
              <p:tags r:id="rId1"/>
            </p:custDataLst>
          </p:nvPr>
        </p:nvSpPr>
        <p:spPr>
          <a:xfrm>
            <a:off x="8659475" y="7159752"/>
            <a:ext cx="85921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>
              <a:spcAft>
                <a:spcPts val="900"/>
              </a:spcAft>
            </a:pPr>
            <a:r>
              <a:rPr lang="en-GB" sz="900" noProof="1">
                <a:latin typeface="+mn-lt"/>
              </a:rPr>
              <a:t>19 October 2015</a:t>
            </a:r>
          </a:p>
        </p:txBody>
      </p:sp>
      <p:sp>
        <p:nvSpPr>
          <p:cNvPr id="12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9217152" y="7315200"/>
            <a:ext cx="320040" cy="1554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en-GB" sz="900" noProof="1"/>
          </a:p>
        </p:txBody>
      </p:sp>
      <p:sp>
        <p:nvSpPr>
          <p:cNvPr id="13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3581399" y="704088"/>
            <a:ext cx="5943600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90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0" name="Presentation Disclaimer"/>
          <p:cNvSpPr txBox="1"/>
          <p:nvPr userDrawn="1">
            <p:custDataLst>
              <p:tags r:id="rId4"/>
            </p:custDataLst>
          </p:nvPr>
        </p:nvSpPr>
        <p:spPr>
          <a:xfrm>
            <a:off x="3584448" y="7159752"/>
            <a:ext cx="1564531" cy="1384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900" noProof="1"/>
              <a:t>Strictly private and confidential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530351" y="7086600"/>
            <a:ext cx="899769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0352" y="7159752"/>
            <a:ext cx="2898648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10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3584448" y="7298142"/>
            <a:ext cx="2130552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noProof="1"/>
              <a:t>Draft</a:t>
            </a:r>
          </a:p>
        </p:txBody>
      </p:sp>
      <p:sp>
        <p:nvSpPr>
          <p:cNvPr id="6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3299464" y="303092"/>
            <a:ext cx="62179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900" noProof="1"/>
              <a:t>1/20/2016 C:\Users\joutridge002\Documents\Powergen\PowerGen - Data Classification Audit of DMS 2015.pptx</a:t>
            </a:r>
          </a:p>
        </p:txBody>
      </p:sp>
      <p:sp>
        <p:nvSpPr>
          <p:cNvPr id="17" name="Slide Tags" hidden="1"/>
          <p:cNvSpPr txBox="1"/>
          <p:nvPr userDrawn="1">
            <p:custDataLst>
              <p:tags r:id="rId8"/>
            </p:custDataLst>
          </p:nvPr>
        </p:nvSpPr>
        <p:spPr>
          <a:xfrm>
            <a:off x="0" y="228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1"/>
              <a:t>Slide Tags</a:t>
            </a:r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81000" y="933196"/>
            <a:ext cx="9144002" cy="144000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529200" y="1004400"/>
            <a:ext cx="2891125" cy="1477328"/>
          </a:xfrm>
        </p:spPr>
        <p:txBody>
          <a:bodyPr wrap="square" tIns="0" bIns="0" anchor="t">
            <a:spAutoFit/>
          </a:bodyPr>
          <a:lstStyle>
            <a:lvl1pPr algn="l">
              <a:defRPr sz="3200" b="1" i="1" cap="none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Section Divider Title</a:t>
            </a:r>
          </a:p>
        </p:txBody>
      </p:sp>
      <p:sp>
        <p:nvSpPr>
          <p:cNvPr id="25" name="DividerTOCPlaceholder"/>
          <p:cNvSpPr txBox="1"/>
          <p:nvPr userDrawn="1">
            <p:custDataLst>
              <p:tags r:id="rId2"/>
            </p:custDataLst>
          </p:nvPr>
        </p:nvSpPr>
        <p:spPr>
          <a:xfrm>
            <a:off x="3589200" y="1029600"/>
            <a:ext cx="5943600" cy="5904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noProof="1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8" name="PwC Text"/>
          <p:cNvSpPr txBox="1"/>
          <p:nvPr userDrawn="1"/>
        </p:nvSpPr>
        <p:spPr>
          <a:xfrm>
            <a:off x="530352" y="7315200"/>
            <a:ext cx="274320" cy="10715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GB" sz="900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19" name="Report Date"/>
          <p:cNvSpPr txBox="1"/>
          <p:nvPr userDrawn="1">
            <p:custDataLst>
              <p:tags r:id="rId3"/>
            </p:custDataLst>
          </p:nvPr>
        </p:nvSpPr>
        <p:spPr>
          <a:xfrm>
            <a:off x="8659475" y="7159752"/>
            <a:ext cx="85921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>
              <a:spcAft>
                <a:spcPts val="900"/>
              </a:spcAft>
            </a:pPr>
            <a:r>
              <a:rPr lang="en-GB" sz="900" noProof="1">
                <a:latin typeface="+mn-lt"/>
              </a:rPr>
              <a:t>19 October 2015</a:t>
            </a:r>
          </a:p>
        </p:txBody>
      </p:sp>
      <p:sp>
        <p:nvSpPr>
          <p:cNvPr id="23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217152" y="7315200"/>
            <a:ext cx="320040" cy="1554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en-GB" sz="900" noProof="1"/>
          </a:p>
        </p:txBody>
      </p:sp>
      <p:sp>
        <p:nvSpPr>
          <p:cNvPr id="24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3581399" y="704088"/>
            <a:ext cx="5943600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90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Presentation Disclaimer"/>
          <p:cNvSpPr txBox="1"/>
          <p:nvPr userDrawn="1">
            <p:custDataLst>
              <p:tags r:id="rId6"/>
            </p:custDataLst>
          </p:nvPr>
        </p:nvSpPr>
        <p:spPr>
          <a:xfrm>
            <a:off x="3584448" y="7159752"/>
            <a:ext cx="1564531" cy="1384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900" noProof="1"/>
              <a:t>Strictly private and confidential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30351" y="7086600"/>
            <a:ext cx="899769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30352" y="7159752"/>
            <a:ext cx="2898648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29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530351" y="704088"/>
            <a:ext cx="3034379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21" name="Draft stamp" hidden="1"/>
          <p:cNvSpPr txBox="1"/>
          <p:nvPr userDrawn="1">
            <p:custDataLst>
              <p:tags r:id="rId9"/>
            </p:custDataLst>
          </p:nvPr>
        </p:nvSpPr>
        <p:spPr>
          <a:xfrm>
            <a:off x="3584448" y="7298142"/>
            <a:ext cx="2130552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noProof="1"/>
              <a:t>Draft</a:t>
            </a:r>
          </a:p>
        </p:txBody>
      </p:sp>
      <p:sp>
        <p:nvSpPr>
          <p:cNvPr id="14" name="Date/Filepath" hidden="1"/>
          <p:cNvSpPr txBox="1"/>
          <p:nvPr userDrawn="1">
            <p:custDataLst>
              <p:tags r:id="rId10"/>
            </p:custDataLst>
          </p:nvPr>
        </p:nvSpPr>
        <p:spPr>
          <a:xfrm>
            <a:off x="3299464" y="303092"/>
            <a:ext cx="62179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900" noProof="1"/>
              <a:t>1/20/2016 C:\Users\joutridge002\Documents\Powergen\PowerGen - Data Classification Audit of DMS 2015.pptx</a:t>
            </a:r>
          </a:p>
        </p:txBody>
      </p:sp>
      <p:sp>
        <p:nvSpPr>
          <p:cNvPr id="11" name="Slide Tags" hidden="1"/>
          <p:cNvSpPr txBox="1"/>
          <p:nvPr userDrawn="1">
            <p:custDataLst>
              <p:tags r:id="rId11"/>
            </p:custDataLst>
          </p:nvPr>
        </p:nvSpPr>
        <p:spPr>
          <a:xfrm>
            <a:off x="0" y="228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1"/>
              <a:t>Slide Tags</a:t>
            </a:r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81000" y="933196"/>
            <a:ext cx="9144002" cy="144000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530351" y="1004400"/>
            <a:ext cx="2898649" cy="1477328"/>
          </a:xfrm>
        </p:spPr>
        <p:txBody>
          <a:bodyPr wrap="square" tIns="0" bIns="0" anchor="t">
            <a:spAutoFit/>
          </a:bodyPr>
          <a:lstStyle>
            <a:lvl1pPr algn="l">
              <a:defRPr sz="3200" b="1" i="1" cap="none" baseline="0">
                <a:latin typeface="+mj-lt"/>
              </a:defRPr>
            </a:lvl1pPr>
          </a:lstStyle>
          <a:p>
            <a:r>
              <a:rPr lang="en-GB" noProof="0" dirty="0"/>
              <a:t>Click to add Appendix Divider Title</a:t>
            </a:r>
          </a:p>
        </p:txBody>
      </p:sp>
      <p:sp>
        <p:nvSpPr>
          <p:cNvPr id="18" name="DividerTOCPlaceholder"/>
          <p:cNvSpPr txBox="1"/>
          <p:nvPr userDrawn="1">
            <p:custDataLst>
              <p:tags r:id="rId2"/>
            </p:custDataLst>
          </p:nvPr>
        </p:nvSpPr>
        <p:spPr>
          <a:xfrm>
            <a:off x="3589200" y="1029600"/>
            <a:ext cx="5943600" cy="5904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noProof="1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0" name="PwC Text"/>
          <p:cNvSpPr txBox="1"/>
          <p:nvPr userDrawn="1"/>
        </p:nvSpPr>
        <p:spPr>
          <a:xfrm>
            <a:off x="530352" y="7315200"/>
            <a:ext cx="274320" cy="10715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GB" sz="900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21" name="Report Date"/>
          <p:cNvSpPr txBox="1"/>
          <p:nvPr userDrawn="1">
            <p:custDataLst>
              <p:tags r:id="rId3"/>
            </p:custDataLst>
          </p:nvPr>
        </p:nvSpPr>
        <p:spPr>
          <a:xfrm>
            <a:off x="8659475" y="7159752"/>
            <a:ext cx="85921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>
              <a:spcAft>
                <a:spcPts val="900"/>
              </a:spcAft>
            </a:pPr>
            <a:r>
              <a:rPr lang="en-GB" sz="900" noProof="1">
                <a:latin typeface="+mn-lt"/>
              </a:rPr>
              <a:t>19 October 2015</a:t>
            </a:r>
          </a:p>
        </p:txBody>
      </p:sp>
      <p:sp>
        <p:nvSpPr>
          <p:cNvPr id="25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217152" y="7315200"/>
            <a:ext cx="320040" cy="1554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en-GB" sz="900" noProof="1"/>
          </a:p>
        </p:txBody>
      </p:sp>
      <p:sp>
        <p:nvSpPr>
          <p:cNvPr id="26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3581399" y="704088"/>
            <a:ext cx="5943600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90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7" name="Presentation Disclaimer"/>
          <p:cNvSpPr txBox="1"/>
          <p:nvPr userDrawn="1">
            <p:custDataLst>
              <p:tags r:id="rId6"/>
            </p:custDataLst>
          </p:nvPr>
        </p:nvSpPr>
        <p:spPr>
          <a:xfrm>
            <a:off x="3584448" y="7159752"/>
            <a:ext cx="1564531" cy="1384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900" noProof="1"/>
              <a:t>Strictly private and confidential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530351" y="7086600"/>
            <a:ext cx="899769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30352" y="7159752"/>
            <a:ext cx="2898648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19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530351" y="704088"/>
            <a:ext cx="3034379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23" name="Draft stamp" hidden="1"/>
          <p:cNvSpPr txBox="1"/>
          <p:nvPr userDrawn="1">
            <p:custDataLst>
              <p:tags r:id="rId9"/>
            </p:custDataLst>
          </p:nvPr>
        </p:nvSpPr>
        <p:spPr>
          <a:xfrm>
            <a:off x="3584448" y="7298142"/>
            <a:ext cx="2130552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noProof="1"/>
              <a:t>Draft</a:t>
            </a:r>
          </a:p>
        </p:txBody>
      </p:sp>
      <p:sp>
        <p:nvSpPr>
          <p:cNvPr id="17" name="Date/Filepath" hidden="1"/>
          <p:cNvSpPr txBox="1"/>
          <p:nvPr userDrawn="1">
            <p:custDataLst>
              <p:tags r:id="rId10"/>
            </p:custDataLst>
          </p:nvPr>
        </p:nvSpPr>
        <p:spPr>
          <a:xfrm>
            <a:off x="3299464" y="303092"/>
            <a:ext cx="62179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900" noProof="1"/>
              <a:t>1/20/2016 C:\Users\joutridge002\Documents\Powergen\PowerGen - Data Classification Audit of DMS 2015.pptx</a:t>
            </a:r>
          </a:p>
        </p:txBody>
      </p:sp>
      <p:sp>
        <p:nvSpPr>
          <p:cNvPr id="16" name="Slide Tags" hidden="1"/>
          <p:cNvSpPr txBox="1"/>
          <p:nvPr userDrawn="1">
            <p:custDataLst>
              <p:tags r:id="rId11"/>
            </p:custDataLst>
          </p:nvPr>
        </p:nvSpPr>
        <p:spPr>
          <a:xfrm>
            <a:off x="0" y="228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1"/>
              <a:t>Slide Tags</a:t>
            </a:r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381000" y="933196"/>
            <a:ext cx="9144002" cy="144000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 a gl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nner"/>
          <p:cNvSpPr>
            <a:spLocks noGrp="1"/>
          </p:cNvSpPr>
          <p:nvPr>
            <p:ph type="title" hasCustomPrompt="1"/>
          </p:nvPr>
        </p:nvSpPr>
        <p:spPr>
          <a:xfrm>
            <a:off x="530352" y="1066800"/>
            <a:ext cx="2898648" cy="841248"/>
          </a:xfrm>
        </p:spPr>
        <p:txBody>
          <a:bodyPr wrap="square" tIns="0" bIns="0" anchor="t">
            <a:noAutofit/>
          </a:bodyPr>
          <a:lstStyle>
            <a:lvl1pPr algn="l">
              <a:defRPr sz="1500" b="1" i="0" cap="none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At a glance</a:t>
            </a:r>
          </a:p>
        </p:txBody>
      </p:sp>
      <p:sp>
        <p:nvSpPr>
          <p:cNvPr id="17" name="Text Placeholder"/>
          <p:cNvSpPr>
            <a:spLocks noGrp="1"/>
          </p:cNvSpPr>
          <p:nvPr>
            <p:ph type="body" sz="quarter" idx="30" hasCustomPrompt="1"/>
          </p:nvPr>
        </p:nvSpPr>
        <p:spPr>
          <a:xfrm>
            <a:off x="3585600" y="1066799"/>
            <a:ext cx="5942448" cy="84124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101882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lang="en-GB" sz="1100" b="0" i="1" kern="120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pPr lvl="0" algn="l" defTabSz="1018824" rtl="0" eaLnBrk="1" latinLnBrk="0" hangingPunct="1">
              <a:spcBef>
                <a:spcPct val="0"/>
              </a:spcBef>
              <a:buNone/>
            </a:pPr>
            <a:r>
              <a:rPr lang="en-GB" dirty="0"/>
              <a:t>PwC view – Insert text here</a:t>
            </a:r>
          </a:p>
        </p:txBody>
      </p:sp>
      <p:sp>
        <p:nvSpPr>
          <p:cNvPr id="18" name="PwC Text"/>
          <p:cNvSpPr txBox="1"/>
          <p:nvPr userDrawn="1"/>
        </p:nvSpPr>
        <p:spPr>
          <a:xfrm>
            <a:off x="530352" y="7315200"/>
            <a:ext cx="274320" cy="10715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GB" sz="900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19" name="Report Date"/>
          <p:cNvSpPr txBox="1"/>
          <p:nvPr userDrawn="1">
            <p:custDataLst>
              <p:tags r:id="rId1"/>
            </p:custDataLst>
          </p:nvPr>
        </p:nvSpPr>
        <p:spPr>
          <a:xfrm>
            <a:off x="8659475" y="7159752"/>
            <a:ext cx="85921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>
              <a:spcAft>
                <a:spcPts val="900"/>
              </a:spcAft>
            </a:pPr>
            <a:r>
              <a:rPr lang="en-GB" sz="900" noProof="1">
                <a:latin typeface="+mn-lt"/>
              </a:rPr>
              <a:t>19 October 2015</a:t>
            </a:r>
          </a:p>
        </p:txBody>
      </p:sp>
      <p:sp>
        <p:nvSpPr>
          <p:cNvPr id="23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9217152" y="7315200"/>
            <a:ext cx="320040" cy="1554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en-GB" sz="900" noProof="1"/>
          </a:p>
        </p:txBody>
      </p:sp>
      <p:sp>
        <p:nvSpPr>
          <p:cNvPr id="26" name="Presentation Disclaimer"/>
          <p:cNvSpPr txBox="1"/>
          <p:nvPr userDrawn="1">
            <p:custDataLst>
              <p:tags r:id="rId3"/>
            </p:custDataLst>
          </p:nvPr>
        </p:nvSpPr>
        <p:spPr>
          <a:xfrm>
            <a:off x="3584448" y="7159752"/>
            <a:ext cx="1564531" cy="1384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900" noProof="1"/>
              <a:t>Strictly private and confidential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30351" y="7086600"/>
            <a:ext cx="899769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529200" y="1981200"/>
            <a:ext cx="8996400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eaderTOCPlaceholder"/>
          <p:cNvSpPr txBox="1"/>
          <p:nvPr userDrawn="1">
            <p:custDataLst>
              <p:tags r:id="rId4"/>
            </p:custDataLst>
          </p:nvPr>
        </p:nvSpPr>
        <p:spPr>
          <a:xfrm>
            <a:off x="3584448" y="704088"/>
            <a:ext cx="5943600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90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4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0352" y="7159752"/>
            <a:ext cx="2898648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25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530351" y="704088"/>
            <a:ext cx="3034379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21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3584448" y="7298142"/>
            <a:ext cx="2130552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noProof="1"/>
              <a:t>Draft</a:t>
            </a:r>
          </a:p>
        </p:txBody>
      </p:sp>
      <p:sp>
        <p:nvSpPr>
          <p:cNvPr id="14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3299464" y="303092"/>
            <a:ext cx="62179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900" noProof="1"/>
              <a:t>1/20/2016 C:\Users\joutridge002\Documents\Powergen\PowerGen - Data Classification Audit of DMS 2015.pptx</a:t>
            </a:r>
          </a:p>
        </p:txBody>
      </p:sp>
      <p:sp>
        <p:nvSpPr>
          <p:cNvPr id="11" name="Slide Tags" hidden="1"/>
          <p:cNvSpPr txBox="1"/>
          <p:nvPr userDrawn="1"/>
        </p:nvSpPr>
        <p:spPr>
          <a:xfrm>
            <a:off x="0" y="228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1"/>
              <a:t>Slide Tags</a:t>
            </a:r>
          </a:p>
        </p:txBody>
      </p:sp>
      <p:cxnSp>
        <p:nvCxnSpPr>
          <p:cNvPr id="22" name="Frame Line"/>
          <p:cNvCxnSpPr/>
          <p:nvPr userDrawn="1"/>
        </p:nvCxnSpPr>
        <p:spPr>
          <a:xfrm flipV="1">
            <a:off x="381000" y="933196"/>
            <a:ext cx="9144002" cy="144000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 a glance 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nner"/>
          <p:cNvSpPr>
            <a:spLocks noGrp="1"/>
          </p:cNvSpPr>
          <p:nvPr>
            <p:ph type="title" hasCustomPrompt="1"/>
          </p:nvPr>
        </p:nvSpPr>
        <p:spPr>
          <a:xfrm>
            <a:off x="530352" y="1066800"/>
            <a:ext cx="2898648" cy="841248"/>
          </a:xfrm>
        </p:spPr>
        <p:txBody>
          <a:bodyPr wrap="square" tIns="0" bIns="0" anchor="t">
            <a:noAutofit/>
          </a:bodyPr>
          <a:lstStyle>
            <a:lvl1pPr algn="l">
              <a:defRPr sz="1500" b="1" i="0" cap="none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GB" noProof="0" dirty="0"/>
              <a:t>At a glance – our views</a:t>
            </a:r>
          </a:p>
        </p:txBody>
      </p:sp>
      <p:sp>
        <p:nvSpPr>
          <p:cNvPr id="17" name="Text Placeholder"/>
          <p:cNvSpPr>
            <a:spLocks noGrp="1"/>
          </p:cNvSpPr>
          <p:nvPr>
            <p:ph type="body" sz="quarter" idx="30" hasCustomPrompt="1"/>
          </p:nvPr>
        </p:nvSpPr>
        <p:spPr>
          <a:xfrm>
            <a:off x="3585600" y="1066799"/>
            <a:ext cx="5943600" cy="84124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101882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lang="en-GB" sz="1100" b="0" i="1" kern="120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pPr lvl="0" algn="l" defTabSz="1018824" rtl="0" eaLnBrk="1" latinLnBrk="0" hangingPunct="1">
              <a:spcBef>
                <a:spcPct val="0"/>
              </a:spcBef>
              <a:buNone/>
            </a:pPr>
            <a:r>
              <a:rPr lang="en-GB" dirty="0"/>
              <a:t>Insert text here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31"/>
          </p:nvPr>
        </p:nvSpPr>
        <p:spPr>
          <a:xfrm>
            <a:off x="530352" y="2057400"/>
            <a:ext cx="2898648" cy="488289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quarter" idx="32"/>
          </p:nvPr>
        </p:nvSpPr>
        <p:spPr>
          <a:xfrm>
            <a:off x="3584448" y="2057400"/>
            <a:ext cx="2898648" cy="488289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/>
          </p:nvPr>
        </p:nvSpPr>
        <p:spPr>
          <a:xfrm>
            <a:off x="6629400" y="2057400"/>
            <a:ext cx="2898648" cy="488289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PwC Text"/>
          <p:cNvSpPr txBox="1"/>
          <p:nvPr userDrawn="1"/>
        </p:nvSpPr>
        <p:spPr>
          <a:xfrm>
            <a:off x="530352" y="7315200"/>
            <a:ext cx="274320" cy="10715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GB" sz="900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19" name="Report Date"/>
          <p:cNvSpPr txBox="1"/>
          <p:nvPr userDrawn="1">
            <p:custDataLst>
              <p:tags r:id="rId1"/>
            </p:custDataLst>
          </p:nvPr>
        </p:nvSpPr>
        <p:spPr>
          <a:xfrm>
            <a:off x="8659475" y="7159752"/>
            <a:ext cx="85921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>
              <a:spcAft>
                <a:spcPts val="900"/>
              </a:spcAft>
            </a:pPr>
            <a:r>
              <a:rPr lang="en-GB" sz="900" noProof="1">
                <a:latin typeface="+mn-lt"/>
              </a:rPr>
              <a:t>19 October 2015</a:t>
            </a:r>
          </a:p>
        </p:txBody>
      </p:sp>
      <p:sp>
        <p:nvSpPr>
          <p:cNvPr id="23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9217152" y="7315200"/>
            <a:ext cx="320040" cy="1554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en-GB" sz="900" noProof="1"/>
          </a:p>
        </p:txBody>
      </p:sp>
      <p:sp>
        <p:nvSpPr>
          <p:cNvPr id="26" name="Presentation Disclaimer"/>
          <p:cNvSpPr txBox="1"/>
          <p:nvPr userDrawn="1">
            <p:custDataLst>
              <p:tags r:id="rId3"/>
            </p:custDataLst>
          </p:nvPr>
        </p:nvSpPr>
        <p:spPr>
          <a:xfrm>
            <a:off x="3584448" y="7159752"/>
            <a:ext cx="1564531" cy="1384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900" noProof="1"/>
              <a:t>Strictly private and confidential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30351" y="7086600"/>
            <a:ext cx="899769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529200" y="1981200"/>
            <a:ext cx="8996400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eaderTOCPlaceholder"/>
          <p:cNvSpPr txBox="1"/>
          <p:nvPr userDrawn="1">
            <p:custDataLst>
              <p:tags r:id="rId4"/>
            </p:custDataLst>
          </p:nvPr>
        </p:nvSpPr>
        <p:spPr>
          <a:xfrm>
            <a:off x="3584448" y="704088"/>
            <a:ext cx="5943600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90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4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0352" y="7159752"/>
            <a:ext cx="2898648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25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530351" y="704088"/>
            <a:ext cx="3034379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21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3584448" y="7298142"/>
            <a:ext cx="2130552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noProof="1"/>
              <a:t>Draft</a:t>
            </a:r>
          </a:p>
        </p:txBody>
      </p:sp>
      <p:sp>
        <p:nvSpPr>
          <p:cNvPr id="14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3299464" y="303092"/>
            <a:ext cx="62179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900" noProof="1"/>
              <a:t>1/20/2016 C:\Users\joutridge002\Documents\Powergen\PowerGen - Data Classification Audit of DMS 2015.pptx</a:t>
            </a:r>
          </a:p>
        </p:txBody>
      </p:sp>
      <p:sp>
        <p:nvSpPr>
          <p:cNvPr id="11" name="Slide Tags" hidden="1"/>
          <p:cNvSpPr txBox="1"/>
          <p:nvPr userDrawn="1"/>
        </p:nvSpPr>
        <p:spPr>
          <a:xfrm>
            <a:off x="0" y="228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1"/>
              <a:t>Slide Tags</a:t>
            </a:r>
          </a:p>
        </p:txBody>
      </p:sp>
      <p:cxnSp>
        <p:nvCxnSpPr>
          <p:cNvPr id="27" name="Frame Line"/>
          <p:cNvCxnSpPr/>
          <p:nvPr userDrawn="1"/>
        </p:nvCxnSpPr>
        <p:spPr>
          <a:xfrm flipV="1">
            <a:off x="381000" y="933196"/>
            <a:ext cx="9144002" cy="144000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 a glance 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nner"/>
          <p:cNvSpPr>
            <a:spLocks noGrp="1"/>
          </p:cNvSpPr>
          <p:nvPr>
            <p:ph type="title" hasCustomPrompt="1"/>
          </p:nvPr>
        </p:nvSpPr>
        <p:spPr>
          <a:xfrm>
            <a:off x="530352" y="1066800"/>
            <a:ext cx="2898648" cy="841248"/>
          </a:xfrm>
        </p:spPr>
        <p:txBody>
          <a:bodyPr wrap="square" tIns="0" bIns="0" anchor="t">
            <a:noAutofit/>
          </a:bodyPr>
          <a:lstStyle>
            <a:lvl1pPr algn="l">
              <a:defRPr sz="1500" b="1" i="0" cap="none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At a glance – our views</a:t>
            </a:r>
          </a:p>
        </p:txBody>
      </p:sp>
      <p:sp>
        <p:nvSpPr>
          <p:cNvPr id="17" name="Text Placeholder"/>
          <p:cNvSpPr>
            <a:spLocks noGrp="1"/>
          </p:cNvSpPr>
          <p:nvPr>
            <p:ph type="body" sz="quarter" idx="30" hasCustomPrompt="1"/>
          </p:nvPr>
        </p:nvSpPr>
        <p:spPr>
          <a:xfrm>
            <a:off x="3585600" y="1066799"/>
            <a:ext cx="5943600" cy="84124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101882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lang="en-GB" sz="1100" b="0" i="1" kern="120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pPr lvl="0" algn="l" defTabSz="1018824" rtl="0" eaLnBrk="1" latinLnBrk="0" hangingPunct="1">
              <a:spcBef>
                <a:spcPct val="0"/>
              </a:spcBef>
              <a:buNone/>
            </a:pPr>
            <a:r>
              <a:rPr lang="en-GB" dirty="0"/>
              <a:t>Insert text here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31"/>
          </p:nvPr>
        </p:nvSpPr>
        <p:spPr>
          <a:xfrm>
            <a:off x="530352" y="2057400"/>
            <a:ext cx="2898648" cy="23591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quarter" idx="32"/>
          </p:nvPr>
        </p:nvSpPr>
        <p:spPr>
          <a:xfrm>
            <a:off x="3584447" y="2057400"/>
            <a:ext cx="2898648" cy="23591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/>
          </p:nvPr>
        </p:nvSpPr>
        <p:spPr>
          <a:xfrm>
            <a:off x="6629399" y="2057400"/>
            <a:ext cx="2898648" cy="23591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quarter" idx="34"/>
          </p:nvPr>
        </p:nvSpPr>
        <p:spPr>
          <a:xfrm>
            <a:off x="530352" y="4572000"/>
            <a:ext cx="2898648" cy="23591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35"/>
          </p:nvPr>
        </p:nvSpPr>
        <p:spPr>
          <a:xfrm>
            <a:off x="3584447" y="4572000"/>
            <a:ext cx="2898648" cy="23591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0" name="Content Placeholder 7"/>
          <p:cNvSpPr>
            <a:spLocks noGrp="1"/>
          </p:cNvSpPr>
          <p:nvPr>
            <p:ph sz="quarter" idx="36"/>
          </p:nvPr>
        </p:nvSpPr>
        <p:spPr>
          <a:xfrm>
            <a:off x="6629399" y="4572000"/>
            <a:ext cx="2898648" cy="23591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PwC Text"/>
          <p:cNvSpPr txBox="1"/>
          <p:nvPr userDrawn="1"/>
        </p:nvSpPr>
        <p:spPr>
          <a:xfrm>
            <a:off x="530352" y="7315200"/>
            <a:ext cx="274320" cy="10715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GB" sz="900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19" name="Report Date"/>
          <p:cNvSpPr txBox="1"/>
          <p:nvPr userDrawn="1">
            <p:custDataLst>
              <p:tags r:id="rId1"/>
            </p:custDataLst>
          </p:nvPr>
        </p:nvSpPr>
        <p:spPr>
          <a:xfrm>
            <a:off x="8659475" y="7159752"/>
            <a:ext cx="85921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>
              <a:spcAft>
                <a:spcPts val="900"/>
              </a:spcAft>
            </a:pPr>
            <a:r>
              <a:rPr lang="en-GB" sz="900" noProof="1">
                <a:latin typeface="+mn-lt"/>
              </a:rPr>
              <a:t>19 October 2015</a:t>
            </a:r>
          </a:p>
        </p:txBody>
      </p:sp>
      <p:sp>
        <p:nvSpPr>
          <p:cNvPr id="23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9217152" y="7315200"/>
            <a:ext cx="320040" cy="1554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en-GB" sz="900" noProof="1"/>
          </a:p>
        </p:txBody>
      </p:sp>
      <p:sp>
        <p:nvSpPr>
          <p:cNvPr id="26" name="Presentation Disclaimer"/>
          <p:cNvSpPr txBox="1"/>
          <p:nvPr userDrawn="1">
            <p:custDataLst>
              <p:tags r:id="rId3"/>
            </p:custDataLst>
          </p:nvPr>
        </p:nvSpPr>
        <p:spPr>
          <a:xfrm>
            <a:off x="3584448" y="7159752"/>
            <a:ext cx="1564531" cy="1384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900" noProof="1"/>
              <a:t>Strictly private and confidential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30351" y="7086600"/>
            <a:ext cx="899769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529200" y="1981200"/>
            <a:ext cx="8996400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eaderTOCPlaceholder"/>
          <p:cNvSpPr txBox="1"/>
          <p:nvPr userDrawn="1">
            <p:custDataLst>
              <p:tags r:id="rId4"/>
            </p:custDataLst>
          </p:nvPr>
        </p:nvSpPr>
        <p:spPr>
          <a:xfrm>
            <a:off x="3584448" y="704088"/>
            <a:ext cx="5943600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90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4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0352" y="7159752"/>
            <a:ext cx="2898648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25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530351" y="704088"/>
            <a:ext cx="3034379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21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3584448" y="7298142"/>
            <a:ext cx="2130552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noProof="1"/>
              <a:t>Draft</a:t>
            </a:r>
          </a:p>
        </p:txBody>
      </p:sp>
      <p:sp>
        <p:nvSpPr>
          <p:cNvPr id="14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3299464" y="303092"/>
            <a:ext cx="62179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900" noProof="1"/>
              <a:t>1/20/2016 C:\Users\joutridge002\Documents\Powergen\PowerGen - Data Classification Audit of DMS 2015.pptx</a:t>
            </a:r>
          </a:p>
        </p:txBody>
      </p:sp>
      <p:sp>
        <p:nvSpPr>
          <p:cNvPr id="11" name="Slide Tags" hidden="1"/>
          <p:cNvSpPr txBox="1"/>
          <p:nvPr userDrawn="1"/>
        </p:nvSpPr>
        <p:spPr>
          <a:xfrm>
            <a:off x="0" y="228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1"/>
              <a:t>Slide Tags</a:t>
            </a:r>
          </a:p>
        </p:txBody>
      </p:sp>
      <p:cxnSp>
        <p:nvCxnSpPr>
          <p:cNvPr id="27" name="Frame Line"/>
          <p:cNvCxnSpPr/>
          <p:nvPr userDrawn="1"/>
        </p:nvCxnSpPr>
        <p:spPr>
          <a:xfrm flipV="1">
            <a:off x="381000" y="933196"/>
            <a:ext cx="9144002" cy="144000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R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nner Statement"/>
          <p:cNvSpPr>
            <a:spLocks noGrp="1"/>
          </p:cNvSpPr>
          <p:nvPr>
            <p:ph type="title" hasCustomPrompt="1"/>
          </p:nvPr>
        </p:nvSpPr>
        <p:spPr>
          <a:xfrm>
            <a:off x="530352" y="1069848"/>
            <a:ext cx="4422648" cy="84124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1018824" rtl="0" eaLnBrk="1" latinLnBrk="0" hangingPunct="1">
              <a:spcBef>
                <a:spcPct val="0"/>
              </a:spcBef>
              <a:buNone/>
              <a:defRPr lang="en-GB" sz="1100" b="1" i="0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1018824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heading here</a:t>
            </a:r>
            <a:r>
              <a:rPr lang="en-GB" dirty="0"/>
              <a:t> – Insert text here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5105399" y="1069975"/>
            <a:ext cx="4425696" cy="841375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1018824" rtl="0" eaLnBrk="1" latinLnBrk="0" hangingPunct="1">
              <a:spcBef>
                <a:spcPct val="0"/>
              </a:spcBef>
              <a:buNone/>
              <a:defRPr lang="en-GB" sz="1100" b="1" i="1" kern="1200" baseline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1018824" rtl="0" eaLnBrk="1" latinLnBrk="0" hangingPunct="1">
              <a:spcBef>
                <a:spcPct val="0"/>
              </a:spcBef>
              <a:buNone/>
            </a:pPr>
            <a:r>
              <a:rPr lang="en-GB" dirty="0"/>
              <a:t>PwC view – Inserted text here should not be bold.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30352" y="2057400"/>
            <a:ext cx="8997696" cy="4882896"/>
          </a:xfrm>
        </p:spPr>
        <p:txBody>
          <a:bodyPr tIns="0" bIns="0"/>
          <a:lstStyle>
            <a:lvl5pPr>
              <a:defRPr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529200" y="1981200"/>
            <a:ext cx="8996400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 Text"/>
          <p:cNvSpPr txBox="1"/>
          <p:nvPr userDrawn="1"/>
        </p:nvSpPr>
        <p:spPr>
          <a:xfrm>
            <a:off x="530352" y="7315200"/>
            <a:ext cx="274320" cy="10715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GB" sz="900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17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659475" y="7159752"/>
            <a:ext cx="85921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>
              <a:spcAft>
                <a:spcPts val="900"/>
              </a:spcAft>
            </a:pPr>
            <a:r>
              <a:rPr lang="en-GB" sz="900" noProof="1">
                <a:latin typeface="+mn-lt"/>
              </a:rPr>
              <a:t>19 October 2015</a:t>
            </a:r>
          </a:p>
        </p:txBody>
      </p:sp>
      <p:sp>
        <p:nvSpPr>
          <p:cNvPr id="15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9217152" y="7315200"/>
            <a:ext cx="320040" cy="1554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en-GB" sz="900" noProof="1"/>
          </a:p>
        </p:txBody>
      </p:sp>
      <p:sp>
        <p:nvSpPr>
          <p:cNvPr id="30" name="HeaderTOCPlaceholder"/>
          <p:cNvSpPr txBox="1"/>
          <p:nvPr userDrawn="1">
            <p:custDataLst>
              <p:tags r:id="rId4"/>
            </p:custDataLst>
          </p:nvPr>
        </p:nvSpPr>
        <p:spPr>
          <a:xfrm>
            <a:off x="3581400" y="704088"/>
            <a:ext cx="5939414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90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Presentation Disclaimer"/>
          <p:cNvSpPr txBox="1"/>
          <p:nvPr userDrawn="1">
            <p:custDataLst>
              <p:tags r:id="rId5"/>
            </p:custDataLst>
          </p:nvPr>
        </p:nvSpPr>
        <p:spPr>
          <a:xfrm>
            <a:off x="3584448" y="7159752"/>
            <a:ext cx="1564531" cy="1384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900" noProof="1"/>
              <a:t>Strictly private and confidential</a:t>
            </a:r>
          </a:p>
        </p:txBody>
      </p:sp>
      <p:cxnSp>
        <p:nvCxnSpPr>
          <p:cNvPr id="35" name="Frame Line"/>
          <p:cNvCxnSpPr/>
          <p:nvPr userDrawn="1"/>
        </p:nvCxnSpPr>
        <p:spPr>
          <a:xfrm flipV="1">
            <a:off x="381000" y="933196"/>
            <a:ext cx="9144002" cy="144000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530351" y="7086600"/>
            <a:ext cx="899769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30352" y="7159752"/>
            <a:ext cx="2898648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25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30351" y="704088"/>
            <a:ext cx="3034379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21" name="Draft stamp" hidden="1"/>
          <p:cNvSpPr txBox="1"/>
          <p:nvPr userDrawn="1">
            <p:custDataLst>
              <p:tags r:id="rId8"/>
            </p:custDataLst>
          </p:nvPr>
        </p:nvSpPr>
        <p:spPr>
          <a:xfrm>
            <a:off x="3584448" y="7298142"/>
            <a:ext cx="2130552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noProof="1"/>
              <a:t>Draft</a:t>
            </a:r>
          </a:p>
        </p:txBody>
      </p:sp>
      <p:sp>
        <p:nvSpPr>
          <p:cNvPr id="23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3299464" y="303092"/>
            <a:ext cx="62179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900" noProof="1"/>
              <a:t>1/20/2016 C:\Users\joutridge002\Documents\Powergen\PowerGen - Data Classification Audit of DMS 2015.pptx</a:t>
            </a:r>
          </a:p>
        </p:txBody>
      </p:sp>
      <p:sp>
        <p:nvSpPr>
          <p:cNvPr id="24" name="Slide Tags" hidden="1"/>
          <p:cNvSpPr txBox="1"/>
          <p:nvPr userDrawn="1">
            <p:custDataLst>
              <p:tags r:id="rId10"/>
            </p:custDataLst>
          </p:nvPr>
        </p:nvSpPr>
        <p:spPr>
          <a:xfrm>
            <a:off x="0" y="228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1"/>
              <a:t>Slide Tags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 with Panels"/>
          <p:cNvGrpSpPr/>
          <p:nvPr userDrawn="1"/>
        </p:nvGrpSpPr>
        <p:grpSpPr>
          <a:xfrm>
            <a:off x="1130368" y="0"/>
            <a:ext cx="8928031" cy="7318210"/>
            <a:chOff x="1130368" y="0"/>
            <a:chExt cx="8928031" cy="7318210"/>
          </a:xfrm>
        </p:grpSpPr>
        <p:grpSp>
          <p:nvGrpSpPr>
            <p:cNvPr id="5" name="Logo Shapes"/>
            <p:cNvGrpSpPr/>
            <p:nvPr userDrawn="1"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800" y="3583782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1828800" y="1057382"/>
                <a:ext cx="6492240" cy="5708197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1828800" y="3583782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057382"/>
                <a:ext cx="6248400" cy="5708197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1828800" y="3583782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1018824" rtl="0" eaLnBrk="1" latinLnBrk="0" hangingPunct="1"/>
                <a:endParaRPr lang="en-GB" sz="20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</p:grpSp>
        <p:grpSp>
          <p:nvGrpSpPr>
            <p:cNvPr id="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1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2057400" y="673200"/>
            <a:ext cx="35266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b" anchorCtr="0">
            <a:spAutoFit/>
          </a:bodyPr>
          <a:lstStyle/>
          <a:p>
            <a:r>
              <a:rPr lang="en-GB" sz="1000" noProof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2" name="Report Title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 bwMode="white">
          <a:xfrm>
            <a:off x="2056818" y="1261037"/>
            <a:ext cx="5943600" cy="443198"/>
          </a:xfrm>
        </p:spPr>
        <p:txBody>
          <a:bodyPr vert="horz" lIns="0" tIns="0" rIns="0" bIns="0" rtlCol="0" anchor="t" anchorCtr="0">
            <a:spAutoFit/>
          </a:bodyPr>
          <a:lstStyle>
            <a:lvl1pPr algn="l" defTabSz="10188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Report Title</a:t>
            </a:r>
          </a:p>
        </p:txBody>
      </p:sp>
      <p:sp>
        <p:nvSpPr>
          <p:cNvPr id="31" name="Report Subtitle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 bwMode="white">
          <a:xfrm>
            <a:off x="2056818" y="1752600"/>
            <a:ext cx="5943600" cy="443198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42" name="Confidentiality Stamp"/>
          <p:cNvSpPr txBox="1"/>
          <p:nvPr userDrawn="1">
            <p:custDataLst>
              <p:tags r:id="rId4"/>
            </p:custDataLst>
          </p:nvPr>
        </p:nvSpPr>
        <p:spPr>
          <a:xfrm>
            <a:off x="530352" y="3730752"/>
            <a:ext cx="1225296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000" i="1" noProof="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4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530352" y="4041648"/>
            <a:ext cx="1371600" cy="2923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3716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en-GB" sz="1000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0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530352" y="4343400"/>
            <a:ext cx="1225296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1000" i="1" dirty="0">
              <a:latin typeface="Georgia" pitchFamily="18" charset="0"/>
            </a:endParaRPr>
          </a:p>
        </p:txBody>
      </p:sp>
      <p:cxnSp>
        <p:nvCxnSpPr>
          <p:cNvPr id="25" name="Frame Line"/>
          <p:cNvCxnSpPr/>
          <p:nvPr userDrawn="1"/>
        </p:nvCxnSpPr>
        <p:spPr>
          <a:xfrm flipV="1">
            <a:off x="381000" y="3593592"/>
            <a:ext cx="1371600" cy="144000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4"/>
          <p:cNvSpPr>
            <a:spLocks noGrp="1"/>
          </p:cNvSpPr>
          <p:nvPr>
            <p:ph sz="quarter" idx="10" hasCustomPrompt="1"/>
            <p:custDataLst>
              <p:tags r:id="rId7"/>
            </p:custDataLst>
          </p:nvPr>
        </p:nvSpPr>
        <p:spPr>
          <a:xfrm>
            <a:off x="530352" y="4645152"/>
            <a:ext cx="1225296" cy="1298448"/>
          </a:xfrm>
        </p:spPr>
        <p:txBody>
          <a:bodyPr/>
          <a:lstStyle>
            <a:lvl1pPr>
              <a:defRPr sz="1000" i="1"/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36" name="Cover image"/>
          <p:cNvSpPr txBox="1">
            <a:spLocks noChangeAspect="1"/>
          </p:cNvSpPr>
          <p:nvPr userDrawn="1">
            <p:custDataLst>
              <p:tags r:id="rId8"/>
            </p:custDataLst>
          </p:nvPr>
        </p:nvSpPr>
        <p:spPr>
          <a:xfrm>
            <a:off x="1904334" y="3589973"/>
            <a:ext cx="6719929" cy="3200400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endParaRPr lang="en-GB" sz="2200" dirty="0"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960" b="1"/>
            </a:lvl1pPr>
          </a:lstStyle>
          <a:p>
            <a:r>
              <a:rPr lang="en-US"/>
              <a:t>Click to edit Master title style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81EF-D921-48B0-B9A7-E5BA91DFDB5B}" type="datetime1">
              <a:rPr lang="en-TT" smtClean="0">
                <a:solidFill>
                  <a:prstClr val="black">
                    <a:tint val="75000"/>
                  </a:prstClr>
                </a:solidFill>
              </a:rPr>
              <a:pPr/>
              <a:t>22/11/2019</a:t>
            </a:fld>
            <a:endParaRPr lang="en-T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659C-4BC7-4B48-A5B2-89C025AA0070}" type="slidenum">
              <a:rPr lang="en-T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T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18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91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R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nner Statement"/>
          <p:cNvSpPr>
            <a:spLocks noGrp="1"/>
          </p:cNvSpPr>
          <p:nvPr>
            <p:ph type="title" hasCustomPrompt="1"/>
          </p:nvPr>
        </p:nvSpPr>
        <p:spPr>
          <a:xfrm>
            <a:off x="530352" y="1069848"/>
            <a:ext cx="4422648" cy="84124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1018824" rtl="0" eaLnBrk="1" latinLnBrk="0" hangingPunct="1">
              <a:spcBef>
                <a:spcPct val="0"/>
              </a:spcBef>
              <a:buNone/>
              <a:defRPr lang="en-GB" sz="1100" b="1" i="0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1018824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heading here</a:t>
            </a:r>
            <a:r>
              <a:rPr lang="en-GB" dirty="0"/>
              <a:t> – Insert text here</a:t>
            </a:r>
          </a:p>
        </p:txBody>
      </p:sp>
      <p:sp>
        <p:nvSpPr>
          <p:cNvPr id="35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5105399" y="1069975"/>
            <a:ext cx="4425696" cy="841375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1018824" rtl="0" eaLnBrk="1" latinLnBrk="0" hangingPunct="1">
              <a:spcBef>
                <a:spcPct val="0"/>
              </a:spcBef>
              <a:buNone/>
              <a:defRPr lang="en-GB" sz="1100" b="1" i="1" kern="1200" baseline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1018824" rtl="0" eaLnBrk="1" latinLnBrk="0" hangingPunct="1">
              <a:spcBef>
                <a:spcPct val="0"/>
              </a:spcBef>
              <a:buNone/>
            </a:pPr>
            <a:r>
              <a:rPr lang="en-GB" dirty="0"/>
              <a:t>PwC view – Inserted text here should not be bold.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30352" y="2057400"/>
            <a:ext cx="4421981" cy="4882896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5106195" y="2057400"/>
            <a:ext cx="4425696" cy="4882896"/>
          </a:xfrm>
        </p:spPr>
        <p:txBody>
          <a:bodyPr tIns="0" bIns="0"/>
          <a:lstStyle>
            <a:lvl5pPr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529200" y="1981200"/>
            <a:ext cx="8996400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wC Text"/>
          <p:cNvSpPr txBox="1"/>
          <p:nvPr userDrawn="1"/>
        </p:nvSpPr>
        <p:spPr>
          <a:xfrm>
            <a:off x="530352" y="7315200"/>
            <a:ext cx="274320" cy="10715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GB" sz="900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23" name="Report Date"/>
          <p:cNvSpPr txBox="1"/>
          <p:nvPr userDrawn="1">
            <p:custDataLst>
              <p:tags r:id="rId3"/>
            </p:custDataLst>
          </p:nvPr>
        </p:nvSpPr>
        <p:spPr>
          <a:xfrm>
            <a:off x="8659475" y="7159752"/>
            <a:ext cx="85921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>
              <a:spcAft>
                <a:spcPts val="900"/>
              </a:spcAft>
            </a:pPr>
            <a:r>
              <a:rPr lang="en-GB" sz="900" noProof="1">
                <a:latin typeface="+mn-lt"/>
              </a:rPr>
              <a:t>19 October 2015</a:t>
            </a:r>
          </a:p>
        </p:txBody>
      </p:sp>
      <p:sp>
        <p:nvSpPr>
          <p:cNvPr id="27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217152" y="7315200"/>
            <a:ext cx="320040" cy="1554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en-GB" sz="900" noProof="1"/>
          </a:p>
        </p:txBody>
      </p:sp>
      <p:sp>
        <p:nvSpPr>
          <p:cNvPr id="28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3581400" y="704088"/>
            <a:ext cx="5939414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90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1" name="Presentation Disclaimer"/>
          <p:cNvSpPr txBox="1"/>
          <p:nvPr userDrawn="1">
            <p:custDataLst>
              <p:tags r:id="rId6"/>
            </p:custDataLst>
          </p:nvPr>
        </p:nvSpPr>
        <p:spPr>
          <a:xfrm>
            <a:off x="3584448" y="7159752"/>
            <a:ext cx="1564531" cy="1384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900" noProof="1"/>
              <a:t>Strictly private and confidential</a:t>
            </a:r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530351" y="7086600"/>
            <a:ext cx="899769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30352" y="7159752"/>
            <a:ext cx="2898648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29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530351" y="704088"/>
            <a:ext cx="3034379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25" name="Draft stamp" hidden="1"/>
          <p:cNvSpPr txBox="1"/>
          <p:nvPr userDrawn="1">
            <p:custDataLst>
              <p:tags r:id="rId9"/>
            </p:custDataLst>
          </p:nvPr>
        </p:nvSpPr>
        <p:spPr>
          <a:xfrm>
            <a:off x="3584448" y="7298142"/>
            <a:ext cx="2130552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noProof="1"/>
              <a:t>Draft</a:t>
            </a:r>
          </a:p>
        </p:txBody>
      </p:sp>
      <p:sp>
        <p:nvSpPr>
          <p:cNvPr id="21" name="Date/Filepath" hidden="1"/>
          <p:cNvSpPr txBox="1"/>
          <p:nvPr userDrawn="1">
            <p:custDataLst>
              <p:tags r:id="rId10"/>
            </p:custDataLst>
          </p:nvPr>
        </p:nvSpPr>
        <p:spPr>
          <a:xfrm>
            <a:off x="3299464" y="303092"/>
            <a:ext cx="62179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900" noProof="1"/>
              <a:t>1/20/2016 C:\Users\joutridge002\Documents\Powergen\PowerGen - Data Classification Audit of DMS 2015.pptx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11"/>
            </p:custDataLst>
          </p:nvPr>
        </p:nvSpPr>
        <p:spPr>
          <a:xfrm>
            <a:off x="0" y="228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1"/>
              <a:t>Slide Tags</a:t>
            </a:r>
          </a:p>
        </p:txBody>
      </p:sp>
      <p:cxnSp>
        <p:nvCxnSpPr>
          <p:cNvPr id="26" name="Frame Line"/>
          <p:cNvCxnSpPr/>
          <p:nvPr userDrawn="1"/>
        </p:nvCxnSpPr>
        <p:spPr>
          <a:xfrm flipV="1">
            <a:off x="381000" y="933196"/>
            <a:ext cx="9144002" cy="144000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R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Banner Statement"/>
          <p:cNvSpPr>
            <a:spLocks noGrp="1"/>
          </p:cNvSpPr>
          <p:nvPr>
            <p:ph type="title" hasCustomPrompt="1"/>
          </p:nvPr>
        </p:nvSpPr>
        <p:spPr>
          <a:xfrm>
            <a:off x="530352" y="1069848"/>
            <a:ext cx="4422648" cy="84124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1018824" rtl="0" eaLnBrk="1" latinLnBrk="0" hangingPunct="1">
              <a:spcBef>
                <a:spcPct val="0"/>
              </a:spcBef>
              <a:buNone/>
              <a:defRPr lang="en-GB" sz="1100" b="1" i="0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1018824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heading here</a:t>
            </a:r>
            <a:r>
              <a:rPr lang="en-GB" dirty="0"/>
              <a:t> – Insert text here</a:t>
            </a:r>
          </a:p>
        </p:txBody>
      </p:sp>
      <p:sp>
        <p:nvSpPr>
          <p:cNvPr id="53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5105399" y="1069975"/>
            <a:ext cx="4425696" cy="841375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1018824" rtl="0" eaLnBrk="1" latinLnBrk="0" hangingPunct="1">
              <a:spcBef>
                <a:spcPct val="0"/>
              </a:spcBef>
              <a:buNone/>
              <a:defRPr lang="en-GB" sz="1100" b="1" i="1" kern="1200" baseline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1018824" rtl="0" eaLnBrk="1" latinLnBrk="0" hangingPunct="1">
              <a:spcBef>
                <a:spcPct val="0"/>
              </a:spcBef>
              <a:buNone/>
            </a:pPr>
            <a:r>
              <a:rPr lang="en-GB" dirty="0"/>
              <a:t>PwC view – Inserted text here should not be bold.</a:t>
            </a:r>
          </a:p>
        </p:txBody>
      </p:sp>
      <p:sp>
        <p:nvSpPr>
          <p:cNvPr id="41" name="PwC Text"/>
          <p:cNvSpPr txBox="1"/>
          <p:nvPr userDrawn="1"/>
        </p:nvSpPr>
        <p:spPr>
          <a:xfrm>
            <a:off x="530352" y="7315200"/>
            <a:ext cx="274320" cy="10715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GB" sz="900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42" name="Report Date"/>
          <p:cNvSpPr txBox="1"/>
          <p:nvPr userDrawn="1">
            <p:custDataLst>
              <p:tags r:id="rId1"/>
            </p:custDataLst>
          </p:nvPr>
        </p:nvSpPr>
        <p:spPr>
          <a:xfrm>
            <a:off x="8659475" y="7159752"/>
            <a:ext cx="85921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>
              <a:spcAft>
                <a:spcPts val="900"/>
              </a:spcAft>
            </a:pPr>
            <a:r>
              <a:rPr lang="en-GB" sz="900" noProof="1">
                <a:latin typeface="+mn-lt"/>
              </a:rPr>
              <a:t>19 October 2015</a:t>
            </a:r>
          </a:p>
        </p:txBody>
      </p:sp>
      <p:sp>
        <p:nvSpPr>
          <p:cNvPr id="46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9217152" y="7315200"/>
            <a:ext cx="320040" cy="1554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en-GB" sz="900" noProof="1"/>
          </a:p>
        </p:txBody>
      </p:sp>
      <p:sp>
        <p:nvSpPr>
          <p:cNvPr id="47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3581400" y="704088"/>
            <a:ext cx="5939414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90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0" name="Presentation Disclaimer"/>
          <p:cNvSpPr txBox="1"/>
          <p:nvPr userDrawn="1">
            <p:custDataLst>
              <p:tags r:id="rId4"/>
            </p:custDataLst>
          </p:nvPr>
        </p:nvSpPr>
        <p:spPr>
          <a:xfrm>
            <a:off x="3584448" y="7159752"/>
            <a:ext cx="1564531" cy="1384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900" noProof="1"/>
              <a:t>Strictly private and confidential</a:t>
            </a:r>
          </a:p>
        </p:txBody>
      </p:sp>
      <p:cxnSp>
        <p:nvCxnSpPr>
          <p:cNvPr id="52" name="Straight Connector 51"/>
          <p:cNvCxnSpPr/>
          <p:nvPr userDrawn="1"/>
        </p:nvCxnSpPr>
        <p:spPr>
          <a:xfrm>
            <a:off x="530351" y="7086600"/>
            <a:ext cx="899769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>
            <a:off x="529200" y="1981200"/>
            <a:ext cx="8996400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0352" y="7159752"/>
            <a:ext cx="2898648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22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530351" y="704088"/>
            <a:ext cx="3034379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44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3584448" y="7298142"/>
            <a:ext cx="2130552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noProof="1"/>
              <a:t>Draft</a:t>
            </a:r>
          </a:p>
        </p:txBody>
      </p:sp>
      <p:sp>
        <p:nvSpPr>
          <p:cNvPr id="30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3299464" y="303092"/>
            <a:ext cx="62179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900" noProof="1"/>
              <a:t>1/20/2016 C:\Users\joutridge002\Documents\Powergen\PowerGen - Data Classification Audit of DMS 2015.pptx</a:t>
            </a:r>
          </a:p>
        </p:txBody>
      </p:sp>
      <p:sp>
        <p:nvSpPr>
          <p:cNvPr id="17" name="Slide Tags" hidden="1"/>
          <p:cNvSpPr txBox="1"/>
          <p:nvPr userDrawn="1">
            <p:custDataLst>
              <p:tags r:id="rId9"/>
            </p:custDataLst>
          </p:nvPr>
        </p:nvSpPr>
        <p:spPr>
          <a:xfrm>
            <a:off x="0" y="228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1"/>
              <a:t>Slide Tags</a:t>
            </a:r>
          </a:p>
        </p:txBody>
      </p:sp>
      <p:cxnSp>
        <p:nvCxnSpPr>
          <p:cNvPr id="21" name="Frame Line"/>
          <p:cNvCxnSpPr/>
          <p:nvPr userDrawn="1"/>
        </p:nvCxnSpPr>
        <p:spPr>
          <a:xfrm flipV="1">
            <a:off x="381000" y="933196"/>
            <a:ext cx="9144002" cy="144000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530352" y="1069848"/>
            <a:ext cx="8997696" cy="84124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1018824" rtl="0" eaLnBrk="1" latinLnBrk="0" hangingPunct="1">
              <a:spcBef>
                <a:spcPct val="0"/>
              </a:spcBef>
              <a:buNone/>
              <a:defRPr lang="en-GB" sz="1800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1018824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30352" y="2057400"/>
            <a:ext cx="8997696" cy="4882896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4" name="PwC Text"/>
          <p:cNvSpPr txBox="1"/>
          <p:nvPr userDrawn="1"/>
        </p:nvSpPr>
        <p:spPr>
          <a:xfrm>
            <a:off x="530352" y="7315200"/>
            <a:ext cx="274320" cy="10715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GB" sz="900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25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659475" y="7159752"/>
            <a:ext cx="85921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>
              <a:spcAft>
                <a:spcPts val="900"/>
              </a:spcAft>
            </a:pPr>
            <a:r>
              <a:rPr lang="en-GB" sz="900" noProof="1">
                <a:latin typeface="+mn-lt"/>
              </a:rPr>
              <a:t>19 October 2015</a:t>
            </a:r>
          </a:p>
        </p:txBody>
      </p:sp>
      <p:sp>
        <p:nvSpPr>
          <p:cNvPr id="31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9217152" y="7315200"/>
            <a:ext cx="320040" cy="1554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en-GB" sz="900" noProof="1"/>
          </a:p>
        </p:txBody>
      </p:sp>
      <p:sp>
        <p:nvSpPr>
          <p:cNvPr id="45" name="HeaderTOCPlaceholder"/>
          <p:cNvSpPr txBox="1"/>
          <p:nvPr userDrawn="1">
            <p:custDataLst>
              <p:tags r:id="rId4"/>
            </p:custDataLst>
          </p:nvPr>
        </p:nvSpPr>
        <p:spPr>
          <a:xfrm>
            <a:off x="3581400" y="704088"/>
            <a:ext cx="5939414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90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8" name="Presentation Disclaimer"/>
          <p:cNvSpPr txBox="1"/>
          <p:nvPr userDrawn="1">
            <p:custDataLst>
              <p:tags r:id="rId5"/>
            </p:custDataLst>
          </p:nvPr>
        </p:nvSpPr>
        <p:spPr>
          <a:xfrm>
            <a:off x="3584448" y="7159752"/>
            <a:ext cx="1564531" cy="1384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900" noProof="1"/>
              <a:t>Strictly private and confidential</a:t>
            </a:r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530351" y="7086600"/>
            <a:ext cx="899769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>
            <a:off x="529200" y="1981200"/>
            <a:ext cx="8996400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30352" y="7159752"/>
            <a:ext cx="2898648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28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30351" y="704088"/>
            <a:ext cx="3034379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27" name="Draft stamp" hidden="1"/>
          <p:cNvSpPr txBox="1"/>
          <p:nvPr userDrawn="1">
            <p:custDataLst>
              <p:tags r:id="rId8"/>
            </p:custDataLst>
          </p:nvPr>
        </p:nvSpPr>
        <p:spPr>
          <a:xfrm>
            <a:off x="3584448" y="7298142"/>
            <a:ext cx="2130552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noProof="1"/>
              <a:t>Draft</a:t>
            </a:r>
          </a:p>
        </p:txBody>
      </p:sp>
      <p:sp>
        <p:nvSpPr>
          <p:cNvPr id="21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3299464" y="303092"/>
            <a:ext cx="62179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900" noProof="1"/>
              <a:t>1/20/2016 C:\Users\joutridge002\Documents\Powergen\PowerGen - Data Classification Audit of DMS 2015.pptx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10"/>
            </p:custDataLst>
          </p:nvPr>
        </p:nvSpPr>
        <p:spPr>
          <a:xfrm>
            <a:off x="0" y="228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1"/>
              <a:t>Slide Tags</a:t>
            </a:r>
          </a:p>
        </p:txBody>
      </p:sp>
      <p:cxnSp>
        <p:nvCxnSpPr>
          <p:cNvPr id="26" name="Frame Line"/>
          <p:cNvCxnSpPr/>
          <p:nvPr userDrawn="1"/>
        </p:nvCxnSpPr>
        <p:spPr>
          <a:xfrm flipV="1">
            <a:off x="381000" y="933196"/>
            <a:ext cx="9144002" cy="144000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530352" y="1069848"/>
            <a:ext cx="8997696" cy="84124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1018824" rtl="0" eaLnBrk="1" latinLnBrk="0" hangingPunct="1">
              <a:spcBef>
                <a:spcPct val="0"/>
              </a:spcBef>
              <a:buNone/>
              <a:defRPr lang="en-GB" sz="1800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1018824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30352" y="2057400"/>
            <a:ext cx="4425696" cy="4882896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5102352" y="2057400"/>
            <a:ext cx="4425696" cy="4882896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4" name="PwC Text"/>
          <p:cNvSpPr txBox="1"/>
          <p:nvPr userDrawn="1"/>
        </p:nvSpPr>
        <p:spPr>
          <a:xfrm>
            <a:off x="530352" y="7315200"/>
            <a:ext cx="274320" cy="10715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GB" sz="900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25" name="Report Date"/>
          <p:cNvSpPr txBox="1"/>
          <p:nvPr userDrawn="1">
            <p:custDataLst>
              <p:tags r:id="rId3"/>
            </p:custDataLst>
          </p:nvPr>
        </p:nvSpPr>
        <p:spPr>
          <a:xfrm>
            <a:off x="8659475" y="7159752"/>
            <a:ext cx="85921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>
              <a:spcAft>
                <a:spcPts val="900"/>
              </a:spcAft>
            </a:pPr>
            <a:r>
              <a:rPr lang="en-GB" sz="900" noProof="1">
                <a:latin typeface="+mn-lt"/>
              </a:rPr>
              <a:t>19 October 2015</a:t>
            </a:r>
          </a:p>
        </p:txBody>
      </p:sp>
      <p:sp>
        <p:nvSpPr>
          <p:cNvPr id="31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217152" y="7315200"/>
            <a:ext cx="320040" cy="1554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en-GB" sz="900" noProof="1"/>
          </a:p>
        </p:txBody>
      </p:sp>
      <p:sp>
        <p:nvSpPr>
          <p:cNvPr id="45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3581400" y="704088"/>
            <a:ext cx="5939414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90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8" name="Presentation Disclaimer"/>
          <p:cNvSpPr txBox="1"/>
          <p:nvPr userDrawn="1">
            <p:custDataLst>
              <p:tags r:id="rId6"/>
            </p:custDataLst>
          </p:nvPr>
        </p:nvSpPr>
        <p:spPr>
          <a:xfrm>
            <a:off x="3584448" y="7159752"/>
            <a:ext cx="1564531" cy="1384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900" noProof="1"/>
              <a:t>Strictly private and confidential</a:t>
            </a:r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530351" y="7086600"/>
            <a:ext cx="899769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>
            <a:off x="529200" y="1981200"/>
            <a:ext cx="8996400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30352" y="7159752"/>
            <a:ext cx="2898648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28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530351" y="704088"/>
            <a:ext cx="3034379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27" name="Draft stamp" hidden="1"/>
          <p:cNvSpPr txBox="1"/>
          <p:nvPr userDrawn="1">
            <p:custDataLst>
              <p:tags r:id="rId9"/>
            </p:custDataLst>
          </p:nvPr>
        </p:nvSpPr>
        <p:spPr>
          <a:xfrm>
            <a:off x="3584448" y="7298142"/>
            <a:ext cx="2130552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noProof="1"/>
              <a:t>Draft</a:t>
            </a:r>
          </a:p>
        </p:txBody>
      </p:sp>
      <p:sp>
        <p:nvSpPr>
          <p:cNvPr id="21" name="Date/Filepath" hidden="1"/>
          <p:cNvSpPr txBox="1"/>
          <p:nvPr userDrawn="1">
            <p:custDataLst>
              <p:tags r:id="rId10"/>
            </p:custDataLst>
          </p:nvPr>
        </p:nvSpPr>
        <p:spPr>
          <a:xfrm>
            <a:off x="3299464" y="303092"/>
            <a:ext cx="62179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900" noProof="1"/>
              <a:t>1/20/2016 C:\Users\joutridge002\Documents\Powergen\PowerGen - Data Classification Audit of DMS 2015.pptx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11"/>
            </p:custDataLst>
          </p:nvPr>
        </p:nvSpPr>
        <p:spPr>
          <a:xfrm>
            <a:off x="0" y="228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1"/>
              <a:t>Slide Tags</a:t>
            </a:r>
          </a:p>
        </p:txBody>
      </p:sp>
      <p:cxnSp>
        <p:nvCxnSpPr>
          <p:cNvPr id="22" name="Frame Line"/>
          <p:cNvCxnSpPr/>
          <p:nvPr userDrawn="1"/>
        </p:nvCxnSpPr>
        <p:spPr>
          <a:xfrm flipV="1">
            <a:off x="381000" y="933196"/>
            <a:ext cx="9144002" cy="144000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530352" y="1069848"/>
            <a:ext cx="8997696" cy="84124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1018824" rtl="0" eaLnBrk="1" latinLnBrk="0" hangingPunct="1">
              <a:spcBef>
                <a:spcPct val="0"/>
              </a:spcBef>
              <a:buNone/>
              <a:defRPr lang="en-GB" sz="1800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1018824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30352" y="2057400"/>
            <a:ext cx="5956300" cy="4882896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629401" y="2057400"/>
            <a:ext cx="2892552" cy="4882896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4" name="PwC Text"/>
          <p:cNvSpPr txBox="1"/>
          <p:nvPr userDrawn="1"/>
        </p:nvSpPr>
        <p:spPr>
          <a:xfrm>
            <a:off x="530352" y="7315200"/>
            <a:ext cx="274320" cy="10715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GB" sz="900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25" name="Report Date"/>
          <p:cNvSpPr txBox="1"/>
          <p:nvPr userDrawn="1">
            <p:custDataLst>
              <p:tags r:id="rId3"/>
            </p:custDataLst>
          </p:nvPr>
        </p:nvSpPr>
        <p:spPr>
          <a:xfrm>
            <a:off x="8659475" y="7159752"/>
            <a:ext cx="85921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>
              <a:spcAft>
                <a:spcPts val="900"/>
              </a:spcAft>
            </a:pPr>
            <a:r>
              <a:rPr lang="en-GB" sz="900" noProof="1">
                <a:latin typeface="+mn-lt"/>
              </a:rPr>
              <a:t>19 October 2015</a:t>
            </a:r>
          </a:p>
        </p:txBody>
      </p:sp>
      <p:sp>
        <p:nvSpPr>
          <p:cNvPr id="31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217152" y="7315200"/>
            <a:ext cx="320040" cy="1554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en-GB" sz="900" noProof="1"/>
          </a:p>
        </p:txBody>
      </p:sp>
      <p:sp>
        <p:nvSpPr>
          <p:cNvPr id="45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3581400" y="704088"/>
            <a:ext cx="5939414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90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8" name="Presentation Disclaimer"/>
          <p:cNvSpPr txBox="1"/>
          <p:nvPr userDrawn="1">
            <p:custDataLst>
              <p:tags r:id="rId6"/>
            </p:custDataLst>
          </p:nvPr>
        </p:nvSpPr>
        <p:spPr>
          <a:xfrm>
            <a:off x="3584448" y="7159752"/>
            <a:ext cx="1564531" cy="1384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900" noProof="1"/>
              <a:t>Strictly private and confidential</a:t>
            </a:r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530351" y="7086600"/>
            <a:ext cx="899769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>
            <a:off x="529200" y="1981200"/>
            <a:ext cx="8996400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30352" y="7159752"/>
            <a:ext cx="2898648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28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530351" y="704088"/>
            <a:ext cx="3034379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27" name="Draft stamp" hidden="1"/>
          <p:cNvSpPr txBox="1"/>
          <p:nvPr userDrawn="1">
            <p:custDataLst>
              <p:tags r:id="rId9"/>
            </p:custDataLst>
          </p:nvPr>
        </p:nvSpPr>
        <p:spPr>
          <a:xfrm>
            <a:off x="3584448" y="7298142"/>
            <a:ext cx="2130552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noProof="1"/>
              <a:t>Draft</a:t>
            </a:r>
          </a:p>
        </p:txBody>
      </p:sp>
      <p:sp>
        <p:nvSpPr>
          <p:cNvPr id="21" name="Date/Filepath" hidden="1"/>
          <p:cNvSpPr txBox="1"/>
          <p:nvPr userDrawn="1">
            <p:custDataLst>
              <p:tags r:id="rId10"/>
            </p:custDataLst>
          </p:nvPr>
        </p:nvSpPr>
        <p:spPr>
          <a:xfrm>
            <a:off x="3299464" y="303092"/>
            <a:ext cx="62179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900" noProof="1"/>
              <a:t>1/20/2016 C:\Users\joutridge002\Documents\Powergen\PowerGen - Data Classification Audit of DMS 2015.pptx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11"/>
            </p:custDataLst>
          </p:nvPr>
        </p:nvSpPr>
        <p:spPr>
          <a:xfrm>
            <a:off x="0" y="228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1"/>
              <a:t>Slide Tags</a:t>
            </a:r>
          </a:p>
        </p:txBody>
      </p:sp>
      <p:cxnSp>
        <p:nvCxnSpPr>
          <p:cNvPr id="22" name="Frame Line"/>
          <p:cNvCxnSpPr/>
          <p:nvPr userDrawn="1"/>
        </p:nvCxnSpPr>
        <p:spPr>
          <a:xfrm flipV="1">
            <a:off x="381000" y="933196"/>
            <a:ext cx="9144002" cy="144000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530352" y="1069848"/>
            <a:ext cx="8997696" cy="84124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1018824" rtl="0" eaLnBrk="1" latinLnBrk="0" hangingPunct="1">
              <a:spcBef>
                <a:spcPct val="0"/>
              </a:spcBef>
              <a:buNone/>
              <a:defRPr lang="en-GB" sz="1800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1018824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30351" y="2057400"/>
            <a:ext cx="4422649" cy="2362200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530351" y="4572000"/>
            <a:ext cx="4422649" cy="2359152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5105400" y="2057400"/>
            <a:ext cx="4425696" cy="4882896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6" name="PwC Text"/>
          <p:cNvSpPr txBox="1"/>
          <p:nvPr userDrawn="1"/>
        </p:nvSpPr>
        <p:spPr>
          <a:xfrm>
            <a:off x="530352" y="7315200"/>
            <a:ext cx="274320" cy="10715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GB" sz="900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27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8659475" y="7159752"/>
            <a:ext cx="85921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>
              <a:spcAft>
                <a:spcPts val="900"/>
              </a:spcAft>
            </a:pPr>
            <a:r>
              <a:rPr lang="en-GB" sz="900" noProof="1">
                <a:latin typeface="+mn-lt"/>
              </a:rPr>
              <a:t>19 October 2015</a:t>
            </a:r>
          </a:p>
        </p:txBody>
      </p:sp>
      <p:sp>
        <p:nvSpPr>
          <p:cNvPr id="43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9217152" y="7315200"/>
            <a:ext cx="320040" cy="1554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en-GB" sz="900" noProof="1"/>
          </a:p>
        </p:txBody>
      </p:sp>
      <p:sp>
        <p:nvSpPr>
          <p:cNvPr id="44" name="HeaderTOCPlaceholder"/>
          <p:cNvSpPr txBox="1"/>
          <p:nvPr userDrawn="1">
            <p:custDataLst>
              <p:tags r:id="rId6"/>
            </p:custDataLst>
          </p:nvPr>
        </p:nvSpPr>
        <p:spPr>
          <a:xfrm>
            <a:off x="3581400" y="704088"/>
            <a:ext cx="5939414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90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8" name="Presentation Disclaimer"/>
          <p:cNvSpPr txBox="1"/>
          <p:nvPr userDrawn="1">
            <p:custDataLst>
              <p:tags r:id="rId7"/>
            </p:custDataLst>
          </p:nvPr>
        </p:nvSpPr>
        <p:spPr>
          <a:xfrm>
            <a:off x="3584448" y="7159752"/>
            <a:ext cx="1564531" cy="1384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900" noProof="1"/>
              <a:t>Strictly private and confidential</a:t>
            </a:r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530351" y="7086600"/>
            <a:ext cx="899769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>
            <a:off x="536400" y="1981200"/>
            <a:ext cx="8996400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ction Footer"/>
          <p:cNvSpPr txBox="1"/>
          <p:nvPr userDrawn="1">
            <p:custDataLst>
              <p:tags r:id="rId8"/>
            </p:custDataLst>
          </p:nvPr>
        </p:nvSpPr>
        <p:spPr>
          <a:xfrm>
            <a:off x="530352" y="7159752"/>
            <a:ext cx="2898648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28" name="Section Header"/>
          <p:cNvSpPr txBox="1"/>
          <p:nvPr userDrawn="1">
            <p:custDataLst>
              <p:tags r:id="rId9"/>
            </p:custDataLst>
          </p:nvPr>
        </p:nvSpPr>
        <p:spPr>
          <a:xfrm>
            <a:off x="530351" y="704088"/>
            <a:ext cx="3034379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30" name="Draft stamp" hidden="1"/>
          <p:cNvSpPr txBox="1"/>
          <p:nvPr userDrawn="1">
            <p:custDataLst>
              <p:tags r:id="rId10"/>
            </p:custDataLst>
          </p:nvPr>
        </p:nvSpPr>
        <p:spPr>
          <a:xfrm>
            <a:off x="3584448" y="7298142"/>
            <a:ext cx="2130552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noProof="1"/>
              <a:t>Draft</a:t>
            </a:r>
          </a:p>
        </p:txBody>
      </p:sp>
      <p:sp>
        <p:nvSpPr>
          <p:cNvPr id="25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3299464" y="303092"/>
            <a:ext cx="62179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900" noProof="1"/>
              <a:t>1/20/2016 C:\Users\joutridge002\Documents\Powergen\PowerGen - Data Classification Audit of DMS 2015.pptx</a:t>
            </a:r>
          </a:p>
        </p:txBody>
      </p:sp>
      <p:sp>
        <p:nvSpPr>
          <p:cNvPr id="20" name="Slide Tags" hidden="1"/>
          <p:cNvSpPr txBox="1"/>
          <p:nvPr userDrawn="1">
            <p:custDataLst>
              <p:tags r:id="rId12"/>
            </p:custDataLst>
          </p:nvPr>
        </p:nvSpPr>
        <p:spPr>
          <a:xfrm>
            <a:off x="0" y="228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1"/>
              <a:t>Slide Tags</a:t>
            </a:r>
          </a:p>
        </p:txBody>
      </p:sp>
      <p:cxnSp>
        <p:nvCxnSpPr>
          <p:cNvPr id="22" name="Frame Line"/>
          <p:cNvCxnSpPr/>
          <p:nvPr userDrawn="1"/>
        </p:nvCxnSpPr>
        <p:spPr>
          <a:xfrm flipV="1">
            <a:off x="381000" y="933196"/>
            <a:ext cx="9144002" cy="144000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Three Lar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anner Statement"/>
          <p:cNvSpPr>
            <a:spLocks noGrp="1"/>
          </p:cNvSpPr>
          <p:nvPr>
            <p:ph type="title" hasCustomPrompt="1"/>
          </p:nvPr>
        </p:nvSpPr>
        <p:spPr>
          <a:xfrm>
            <a:off x="530352" y="1069848"/>
            <a:ext cx="8997696" cy="84124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1018824" rtl="0" eaLnBrk="1" latinLnBrk="0" hangingPunct="1">
              <a:spcBef>
                <a:spcPct val="0"/>
              </a:spcBef>
              <a:buNone/>
              <a:defRPr lang="en-GB" sz="1800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1018824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23" name="PwC Text"/>
          <p:cNvSpPr txBox="1"/>
          <p:nvPr userDrawn="1"/>
        </p:nvSpPr>
        <p:spPr>
          <a:xfrm>
            <a:off x="530352" y="7315200"/>
            <a:ext cx="274320" cy="10715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GB" sz="900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25" name="Report Date"/>
          <p:cNvSpPr txBox="1"/>
          <p:nvPr userDrawn="1">
            <p:custDataLst>
              <p:tags r:id="rId1"/>
            </p:custDataLst>
          </p:nvPr>
        </p:nvSpPr>
        <p:spPr>
          <a:xfrm>
            <a:off x="8659475" y="7159752"/>
            <a:ext cx="85921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>
              <a:spcAft>
                <a:spcPts val="900"/>
              </a:spcAft>
            </a:pPr>
            <a:r>
              <a:rPr lang="en-GB" sz="900" noProof="1">
                <a:latin typeface="+mn-lt"/>
              </a:rPr>
              <a:t>19 October 2015</a:t>
            </a:r>
          </a:p>
        </p:txBody>
      </p:sp>
      <p:sp>
        <p:nvSpPr>
          <p:cNvPr id="45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9217152" y="7315200"/>
            <a:ext cx="320040" cy="1554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en-GB" sz="900" noProof="1"/>
          </a:p>
        </p:txBody>
      </p:sp>
      <p:sp>
        <p:nvSpPr>
          <p:cNvPr id="46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3581400" y="704088"/>
            <a:ext cx="5939414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90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9" name="Presentation Disclaimer"/>
          <p:cNvSpPr txBox="1"/>
          <p:nvPr userDrawn="1">
            <p:custDataLst>
              <p:tags r:id="rId4"/>
            </p:custDataLst>
          </p:nvPr>
        </p:nvSpPr>
        <p:spPr>
          <a:xfrm>
            <a:off x="3584448" y="7159752"/>
            <a:ext cx="1564531" cy="1384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900" noProof="1"/>
              <a:t>Strictly private and confidential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530351" y="7086600"/>
            <a:ext cx="899769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529200" y="1981200"/>
            <a:ext cx="8996400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0352" y="7159752"/>
            <a:ext cx="2898648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31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530351" y="704088"/>
            <a:ext cx="3034379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27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3584448" y="7298142"/>
            <a:ext cx="2130552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noProof="1"/>
              <a:t>Draft</a:t>
            </a:r>
          </a:p>
        </p:txBody>
      </p:sp>
      <p:sp>
        <p:nvSpPr>
          <p:cNvPr id="22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3299464" y="303092"/>
            <a:ext cx="62179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900" noProof="1"/>
              <a:t>1/20/2016 C:\Users\joutridge002\Documents\Powergen\PowerGen - Data Classification Audit of DMS 2015.pptx</a:t>
            </a:r>
          </a:p>
        </p:txBody>
      </p:sp>
      <p:sp>
        <p:nvSpPr>
          <p:cNvPr id="21" name="Slide Tags" hidden="1"/>
          <p:cNvSpPr txBox="1"/>
          <p:nvPr userDrawn="1">
            <p:custDataLst>
              <p:tags r:id="rId9"/>
            </p:custDataLst>
          </p:nvPr>
        </p:nvSpPr>
        <p:spPr>
          <a:xfrm>
            <a:off x="0" y="228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1"/>
              <a:t>Slide Tags</a:t>
            </a:r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381000" y="933196"/>
            <a:ext cx="9144002" cy="144000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sz="quarter" idx="10"/>
            <p:custDataLst>
              <p:tags r:id="rId10"/>
            </p:custDataLst>
          </p:nvPr>
        </p:nvSpPr>
        <p:spPr>
          <a:xfrm>
            <a:off x="530352" y="2057400"/>
            <a:ext cx="4425696" cy="2358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quarter" idx="11"/>
            <p:custDataLst>
              <p:tags r:id="rId11"/>
            </p:custDataLst>
          </p:nvPr>
        </p:nvSpPr>
        <p:spPr>
          <a:xfrm>
            <a:off x="5102352" y="2057400"/>
            <a:ext cx="4425696" cy="2358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6" name="Content Placeholder 4"/>
          <p:cNvSpPr>
            <a:spLocks noGrp="1"/>
          </p:cNvSpPr>
          <p:nvPr>
            <p:ph sz="quarter" idx="12"/>
            <p:custDataLst>
              <p:tags r:id="rId12"/>
            </p:custDataLst>
          </p:nvPr>
        </p:nvSpPr>
        <p:spPr>
          <a:xfrm>
            <a:off x="530352" y="4573152"/>
            <a:ext cx="8997696" cy="2358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id" hidden="1"/>
          <p:cNvGrpSpPr/>
          <p:nvPr>
            <p:custDataLst>
              <p:tags r:id="rId24"/>
            </p:custDataLst>
          </p:nvPr>
        </p:nvGrpSpPr>
        <p:grpSpPr>
          <a:xfrm>
            <a:off x="530352" y="612648"/>
            <a:ext cx="8997696" cy="6848856"/>
            <a:chOff x="530352" y="612648"/>
            <a:chExt cx="8997696" cy="6848856"/>
          </a:xfrm>
        </p:grpSpPr>
        <p:grpSp>
          <p:nvGrpSpPr>
            <p:cNvPr id="108" name="Group 107" hidden="1"/>
            <p:cNvGrpSpPr/>
            <p:nvPr userDrawn="1"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43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5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7" name="Group 106" hidden="1"/>
            <p:cNvGrpSpPr/>
            <p:nvPr userDrawn="1"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5" name="Title block" hidden="1"/>
              <p:cNvSpPr>
                <a:spLocks noChangeArrowheads="1"/>
              </p:cNvSpPr>
              <p:nvPr userDrawn="1"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6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sp>
          <p:nvSpPr>
            <p:cNvPr id="57" name="Header block" hidden="1"/>
            <p:cNvSpPr>
              <a:spLocks noChangeArrowheads="1"/>
            </p:cNvSpPr>
            <p:nvPr userDrawn="1"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06" name="Group 600" hidden="1"/>
            <p:cNvGrpSpPr/>
            <p:nvPr userDrawn="1"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50" name="Content block 6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1" name="Content block 6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9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9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9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9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5" name="Group 500" hidden="1"/>
            <p:cNvGrpSpPr/>
            <p:nvPr userDrawn="1"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52" name="Content block 5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3" name="Content block 5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9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9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9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9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4" name="Group 400" hidden="1"/>
            <p:cNvGrpSpPr/>
            <p:nvPr userDrawn="1"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54" name="Content block 4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64" name="Content block 4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8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8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8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8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3" name="Group 300" hidden="1"/>
            <p:cNvGrpSpPr/>
            <p:nvPr userDrawn="1"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65" name="Content block 3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70" name="Content block 3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7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7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8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8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1" name="Group 200" hidden="1"/>
            <p:cNvGrpSpPr/>
            <p:nvPr userDrawn="1"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77" name="Content block 2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82" name="Content block 2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66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67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68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69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2" name="Group 100" hidden="1"/>
            <p:cNvGrpSpPr/>
            <p:nvPr userDrawn="1"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71" name="Content block 1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76" name="Content block 1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72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73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74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75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0352" y="1069848"/>
            <a:ext cx="8997696" cy="8412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57400"/>
            <a:ext cx="8997696" cy="488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45552" y="7086600"/>
            <a:ext cx="1673352" cy="15544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9421298-5ECC-4ECF-8253-524571409FFE}" type="datetimeFigureOut">
              <a:rPr lang="en-GB" smtClean="0"/>
              <a:pPr/>
              <a:t>22/11/2019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7086600"/>
            <a:ext cx="5779008" cy="15544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5552" y="7242048"/>
            <a:ext cx="1673352" cy="15544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D5A39AF-FEF5-47AB-AA80-4C0BD4A8B09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27" r:id="rId2"/>
    <p:sldLayoutId id="2147483728" r:id="rId3"/>
    <p:sldLayoutId id="2147483703" r:id="rId4"/>
    <p:sldLayoutId id="2147483729" r:id="rId5"/>
    <p:sldLayoutId id="2147483701" r:id="rId6"/>
    <p:sldLayoutId id="2147483700" r:id="rId7"/>
    <p:sldLayoutId id="2147483697" r:id="rId8"/>
    <p:sldLayoutId id="2147483720" r:id="rId9"/>
    <p:sldLayoutId id="2147483696" r:id="rId10"/>
    <p:sldLayoutId id="2147483705" r:id="rId11"/>
    <p:sldLayoutId id="2147483688" r:id="rId12"/>
    <p:sldLayoutId id="2147483721" r:id="rId13"/>
    <p:sldLayoutId id="2147483730" r:id="rId14"/>
    <p:sldLayoutId id="2147483711" r:id="rId15"/>
    <p:sldLayoutId id="2147483708" r:id="rId16"/>
    <p:sldLayoutId id="2147483722" r:id="rId17"/>
    <p:sldLayoutId id="2147483731" r:id="rId18"/>
    <p:sldLayoutId id="2147483732" r:id="rId19"/>
    <p:sldLayoutId id="2147483717" r:id="rId20"/>
    <p:sldLayoutId id="2147483733" r:id="rId21"/>
    <p:sldLayoutId id="2147483734" r:id="rId22"/>
  </p:sldLayoutIdLst>
  <p:txStyles>
    <p:titleStyle>
      <a:lvl1pPr algn="l" defTabSz="1018824" rtl="0" eaLnBrk="1" latinLnBrk="0" hangingPunct="1">
        <a:spcBef>
          <a:spcPct val="0"/>
        </a:spcBef>
        <a:buNone/>
        <a:defRPr sz="1400" b="1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1019175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Tx/>
        <a:buFont typeface="Wingdings" pitchFamily="2" charset="2"/>
        <a:buNone/>
        <a:tabLst/>
        <a:defRPr sz="11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34950" marR="0" indent="-228600" algn="l" defTabSz="1019175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Tx/>
        <a:buFont typeface="Times New Roman" pitchFamily="18" charset="0"/>
        <a:buChar char="•"/>
        <a:tabLst/>
        <a:defRPr sz="11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68000" marR="0" indent="-230400" algn="l" defTabSz="1019175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Tx/>
        <a:buFont typeface="Arial" pitchFamily="34" charset="0"/>
        <a:buChar char="-"/>
        <a:tabLst/>
        <a:defRPr sz="11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94800" marR="0" indent="-230400" algn="l" defTabSz="1019175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Tx/>
        <a:buFont typeface="Georgia" pitchFamily="18" charset="0"/>
        <a:buChar char="◦"/>
        <a:tabLst/>
        <a:defRPr sz="11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914400" marR="0" indent="-228600" algn="l" defTabSz="1019175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Tx/>
        <a:buFont typeface="Georgia" pitchFamily="18" charset="0"/>
        <a:buChar char="›"/>
        <a:tabLst/>
        <a:defRPr sz="11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34000" indent="-230400" algn="l" defTabSz="1018824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rabicPeriod"/>
        <a:defRPr lang="en-GB" sz="1100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468000" indent="-228600" algn="l" defTabSz="1018824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en-GB" sz="1100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694800" indent="-228600" algn="l" defTabSz="1018824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romanLcPeriod"/>
        <a:defRPr lang="en-GB" sz="1100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0" algn="l" defTabSz="101882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lang="en-GB" sz="1100" b="1" kern="1200" baseline="0" noProof="0" dirty="0" smtClean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99" y="2209800"/>
            <a:ext cx="9323010" cy="51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24400" y="4038600"/>
            <a:ext cx="1371600" cy="12192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18070" y="5410200"/>
            <a:ext cx="1371600" cy="12192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67000" y="3636355"/>
            <a:ext cx="1143000" cy="40224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8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Freeform 147"/>
          <p:cNvSpPr/>
          <p:nvPr/>
        </p:nvSpPr>
        <p:spPr>
          <a:xfrm>
            <a:off x="0" y="114300"/>
            <a:ext cx="10058400" cy="75438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9" name="Picture 14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5109" y="1790700"/>
            <a:ext cx="5354421" cy="5181752"/>
          </a:xfrm>
          <a:prstGeom prst="rect">
            <a:avLst/>
          </a:prstGeom>
          <a:noFill/>
          <a:extLst/>
        </p:spPr>
      </p:pic>
      <p:sp>
        <p:nvSpPr>
          <p:cNvPr id="150" name="Freeform 150"/>
          <p:cNvSpPr/>
          <p:nvPr/>
        </p:nvSpPr>
        <p:spPr>
          <a:xfrm>
            <a:off x="4536339" y="6504737"/>
            <a:ext cx="621944" cy="244754"/>
          </a:xfrm>
          <a:custGeom>
            <a:avLst/>
            <a:gdLst/>
            <a:ahLst/>
            <a:cxnLst/>
            <a:rect l="0" t="0" r="0" b="0"/>
            <a:pathLst>
              <a:path w="565404" h="222504">
                <a:moveTo>
                  <a:pt x="0" y="222504"/>
                </a:moveTo>
                <a:lnTo>
                  <a:pt x="565404" y="222504"/>
                </a:lnTo>
                <a:lnTo>
                  <a:pt x="565404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Freeform 151"/>
          <p:cNvSpPr/>
          <p:nvPr/>
        </p:nvSpPr>
        <p:spPr>
          <a:xfrm>
            <a:off x="4536339" y="6504737"/>
            <a:ext cx="621944" cy="244754"/>
          </a:xfrm>
          <a:custGeom>
            <a:avLst/>
            <a:gdLst/>
            <a:ahLst/>
            <a:cxnLst/>
            <a:rect l="0" t="0" r="0" b="0"/>
            <a:pathLst>
              <a:path w="565404" h="222504">
                <a:moveTo>
                  <a:pt x="0" y="222504"/>
                </a:moveTo>
                <a:lnTo>
                  <a:pt x="565404" y="222504"/>
                </a:lnTo>
                <a:lnTo>
                  <a:pt x="565404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Freeform 152"/>
          <p:cNvSpPr/>
          <p:nvPr/>
        </p:nvSpPr>
        <p:spPr>
          <a:xfrm>
            <a:off x="6827977" y="4157779"/>
            <a:ext cx="878434" cy="357072"/>
          </a:xfrm>
          <a:custGeom>
            <a:avLst/>
            <a:gdLst/>
            <a:ahLst/>
            <a:cxnLst/>
            <a:rect l="0" t="0" r="0" b="0"/>
            <a:pathLst>
              <a:path w="798576" h="324611">
                <a:moveTo>
                  <a:pt x="0" y="324611"/>
                </a:moveTo>
                <a:lnTo>
                  <a:pt x="798576" y="324611"/>
                </a:lnTo>
                <a:lnTo>
                  <a:pt x="798576" y="0"/>
                </a:lnTo>
                <a:lnTo>
                  <a:pt x="0" y="0"/>
                </a:lnTo>
                <a:lnTo>
                  <a:pt x="0" y="32461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3" name="Picture 15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7977" y="4157779"/>
            <a:ext cx="878434" cy="357072"/>
          </a:xfrm>
          <a:prstGeom prst="rect">
            <a:avLst/>
          </a:prstGeom>
          <a:noFill/>
          <a:extLst/>
        </p:spPr>
      </p:pic>
      <p:sp>
        <p:nvSpPr>
          <p:cNvPr id="154" name="Rectangle 154"/>
          <p:cNvSpPr/>
          <p:nvPr/>
        </p:nvSpPr>
        <p:spPr>
          <a:xfrm>
            <a:off x="8055101" y="7316476"/>
            <a:ext cx="1442574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90" dirty="0">
                <a:solidFill>
                  <a:srgbClr val="FFFFFF"/>
                </a:solidFill>
                <a:latin typeface="Georgia"/>
              </a:rPr>
              <a:t>Copyright</a:t>
            </a:r>
            <a:r>
              <a:rPr lang="en-US" sz="990" spc="-13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990" dirty="0">
                <a:solidFill>
                  <a:srgbClr val="FFFFFF"/>
                </a:solidFill>
                <a:latin typeface="Georgia"/>
              </a:rPr>
              <a:t>©</a:t>
            </a:r>
            <a:r>
              <a:rPr lang="en-US" sz="990" spc="-13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990" dirty="0">
                <a:solidFill>
                  <a:srgbClr val="FFFFFF"/>
                </a:solidFill>
                <a:latin typeface="Georgia"/>
              </a:rPr>
              <a:t>2016 Kantox</a:t>
            </a:r>
          </a:p>
        </p:txBody>
      </p:sp>
      <p:sp>
        <p:nvSpPr>
          <p:cNvPr id="155" name="Rectangle 155"/>
          <p:cNvSpPr/>
          <p:nvPr/>
        </p:nvSpPr>
        <p:spPr>
          <a:xfrm>
            <a:off x="605180" y="447809"/>
            <a:ext cx="4284891" cy="5747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735" spc="-25" dirty="0">
                <a:solidFill>
                  <a:srgbClr val="00A9E0"/>
                </a:solidFill>
                <a:latin typeface="Arial"/>
              </a:rPr>
              <a:t>T</a:t>
            </a:r>
            <a:r>
              <a:rPr lang="en-US" sz="3735" spc="-30" dirty="0">
                <a:solidFill>
                  <a:srgbClr val="00A9E0"/>
                </a:solidFill>
                <a:latin typeface="Arial"/>
              </a:rPr>
              <a:t>he</a:t>
            </a:r>
            <a:r>
              <a:rPr lang="en-US" sz="3735" dirty="0">
                <a:solidFill>
                  <a:srgbClr val="00A9E0"/>
                </a:solidFill>
                <a:latin typeface="Arial"/>
              </a:rPr>
              <a:t> </a:t>
            </a:r>
            <a:r>
              <a:rPr lang="en-US" sz="3735" spc="-22" dirty="0">
                <a:solidFill>
                  <a:srgbClr val="00A9E0"/>
                </a:solidFill>
                <a:latin typeface="Arial"/>
              </a:rPr>
              <a:t>Fi</a:t>
            </a:r>
            <a:r>
              <a:rPr lang="en-US" sz="3735" spc="-30" dirty="0">
                <a:solidFill>
                  <a:srgbClr val="00A9E0"/>
                </a:solidFill>
                <a:latin typeface="Arial"/>
              </a:rPr>
              <a:t>n</a:t>
            </a:r>
            <a:r>
              <a:rPr lang="en-US" sz="3735" spc="-22" dirty="0">
                <a:solidFill>
                  <a:srgbClr val="00A9E0"/>
                </a:solidFill>
                <a:latin typeface="Arial"/>
              </a:rPr>
              <a:t>t</a:t>
            </a:r>
            <a:r>
              <a:rPr lang="en-US" sz="3735" spc="-30" dirty="0">
                <a:solidFill>
                  <a:srgbClr val="00A9E0"/>
                </a:solidFill>
                <a:latin typeface="Arial"/>
              </a:rPr>
              <a:t>e</a:t>
            </a:r>
            <a:r>
              <a:rPr lang="en-US" sz="3735" spc="-18" dirty="0">
                <a:solidFill>
                  <a:srgbClr val="00A9E0"/>
                </a:solidFill>
                <a:latin typeface="Arial"/>
              </a:rPr>
              <a:t>c</a:t>
            </a:r>
            <a:r>
              <a:rPr lang="en-US" sz="3735" spc="1019" dirty="0">
                <a:solidFill>
                  <a:srgbClr val="00A9E0"/>
                </a:solidFill>
                <a:latin typeface="Arial"/>
              </a:rPr>
              <a:t>h</a:t>
            </a:r>
            <a:r>
              <a:rPr lang="en-US" sz="3735" spc="-22" dirty="0">
                <a:solidFill>
                  <a:srgbClr val="00A9E0"/>
                </a:solidFill>
                <a:latin typeface="Arial"/>
              </a:rPr>
              <a:t>t</a:t>
            </a:r>
            <a:r>
              <a:rPr lang="en-US" sz="3735" spc="-18" dirty="0">
                <a:solidFill>
                  <a:srgbClr val="00A9E0"/>
                </a:solidFill>
                <a:latin typeface="Arial"/>
              </a:rPr>
              <a:t>s</a:t>
            </a:r>
            <a:r>
              <a:rPr lang="en-US" sz="3735" spc="-30" dirty="0">
                <a:solidFill>
                  <a:srgbClr val="00A9E0"/>
                </a:solidFill>
                <a:latin typeface="Arial"/>
              </a:rPr>
              <a:t>una</a:t>
            </a:r>
            <a:r>
              <a:rPr lang="en-US" sz="3735" spc="-22" dirty="0">
                <a:solidFill>
                  <a:srgbClr val="00A9E0"/>
                </a:solidFill>
                <a:latin typeface="Arial"/>
              </a:rPr>
              <a:t>m</a:t>
            </a:r>
            <a:r>
              <a:rPr lang="en-US" sz="3735" dirty="0">
                <a:solidFill>
                  <a:srgbClr val="00A9E0"/>
                </a:solidFill>
                <a:latin typeface="Arial"/>
              </a:rPr>
              <a:t>i</a:t>
            </a:r>
          </a:p>
        </p:txBody>
      </p:sp>
      <p:sp>
        <p:nvSpPr>
          <p:cNvPr id="156" name="Rectangle 156"/>
          <p:cNvSpPr/>
          <p:nvPr/>
        </p:nvSpPr>
        <p:spPr>
          <a:xfrm>
            <a:off x="605180" y="1134502"/>
            <a:ext cx="8909674" cy="448603"/>
          </a:xfrm>
          <a:prstGeom prst="rect">
            <a:avLst/>
          </a:prstGeom>
        </p:spPr>
      </p:sp>
      <p:sp>
        <p:nvSpPr>
          <p:cNvPr id="157" name="Freeform 157"/>
          <p:cNvSpPr/>
          <p:nvPr/>
        </p:nvSpPr>
        <p:spPr>
          <a:xfrm>
            <a:off x="618277" y="1272637"/>
            <a:ext cx="218225" cy="240060"/>
          </a:xfrm>
          <a:custGeom>
            <a:avLst/>
            <a:gdLst/>
            <a:ahLst/>
            <a:cxnLst/>
            <a:rect l="0" t="0" r="0" b="0"/>
            <a:pathLst>
              <a:path w="8266113" h="9093200">
                <a:moveTo>
                  <a:pt x="0" y="9093200"/>
                </a:moveTo>
                <a:lnTo>
                  <a:pt x="1903810" y="0"/>
                </a:lnTo>
                <a:lnTo>
                  <a:pt x="8266113" y="0"/>
                </a:lnTo>
                <a:lnTo>
                  <a:pt x="7943652" y="1524000"/>
                </a:lnTo>
                <a:lnTo>
                  <a:pt x="3454003" y="1524000"/>
                </a:lnTo>
                <a:lnTo>
                  <a:pt x="2995216" y="3695700"/>
                </a:lnTo>
                <a:lnTo>
                  <a:pt x="7397949" y="3695700"/>
                </a:lnTo>
                <a:lnTo>
                  <a:pt x="7081838" y="5219700"/>
                </a:lnTo>
                <a:lnTo>
                  <a:pt x="2678907" y="5219700"/>
                </a:lnTo>
                <a:lnTo>
                  <a:pt x="1872853" y="909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>
            <a:off x="819776" y="1272637"/>
            <a:ext cx="97078" cy="240060"/>
          </a:xfrm>
          <a:custGeom>
            <a:avLst/>
            <a:gdLst/>
            <a:ahLst/>
            <a:cxnLst/>
            <a:rect l="0" t="0" r="0" b="0"/>
            <a:pathLst>
              <a:path w="3677245" h="9093200">
                <a:moveTo>
                  <a:pt x="1897459" y="0"/>
                </a:moveTo>
                <a:lnTo>
                  <a:pt x="3677245" y="0"/>
                </a:lnTo>
                <a:lnTo>
                  <a:pt x="3342283" y="1612900"/>
                </a:lnTo>
                <a:lnTo>
                  <a:pt x="1562695" y="1612900"/>
                </a:lnTo>
                <a:close/>
                <a:moveTo>
                  <a:pt x="1376561" y="2501900"/>
                </a:moveTo>
                <a:lnTo>
                  <a:pt x="3156347" y="2501900"/>
                </a:lnTo>
                <a:lnTo>
                  <a:pt x="1779587" y="9093200"/>
                </a:lnTo>
                <a:lnTo>
                  <a:pt x="0" y="909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Freeform 159"/>
          <p:cNvSpPr/>
          <p:nvPr/>
        </p:nvSpPr>
        <p:spPr>
          <a:xfrm>
            <a:off x="910955" y="1334329"/>
            <a:ext cx="184173" cy="178368"/>
          </a:xfrm>
          <a:custGeom>
            <a:avLst/>
            <a:gdLst/>
            <a:ahLst/>
            <a:cxnLst/>
            <a:rect l="0" t="0" r="0" b="0"/>
            <a:pathLst>
              <a:path w="6976268" h="6756400">
                <a:moveTo>
                  <a:pt x="1376560" y="165100"/>
                </a:moveTo>
                <a:lnTo>
                  <a:pt x="3063279" y="165100"/>
                </a:lnTo>
                <a:lnTo>
                  <a:pt x="2889646" y="1027708"/>
                </a:lnTo>
                <a:cubicBezTo>
                  <a:pt x="3311392" y="657821"/>
                  <a:pt x="3705158" y="394097"/>
                  <a:pt x="4070945" y="236538"/>
                </a:cubicBezTo>
                <a:cubicBezTo>
                  <a:pt x="4436864" y="78846"/>
                  <a:pt x="4822361" y="0"/>
                  <a:pt x="5227439" y="0"/>
                </a:cubicBezTo>
                <a:cubicBezTo>
                  <a:pt x="5769041" y="0"/>
                  <a:pt x="6195879" y="156634"/>
                  <a:pt x="6507956" y="469900"/>
                </a:cubicBezTo>
                <a:cubicBezTo>
                  <a:pt x="6820164" y="783167"/>
                  <a:pt x="6976268" y="1198828"/>
                  <a:pt x="6976268" y="1716882"/>
                </a:cubicBezTo>
                <a:cubicBezTo>
                  <a:pt x="6976268" y="1946805"/>
                  <a:pt x="6908072" y="2383632"/>
                  <a:pt x="6771679" y="3027363"/>
                </a:cubicBezTo>
                <a:lnTo>
                  <a:pt x="5996384" y="6756400"/>
                </a:lnTo>
                <a:lnTo>
                  <a:pt x="4216796" y="6756400"/>
                </a:lnTo>
                <a:lnTo>
                  <a:pt x="4998045" y="3014266"/>
                </a:lnTo>
                <a:cubicBezTo>
                  <a:pt x="5113800" y="2457054"/>
                  <a:pt x="5171678" y="2123745"/>
                  <a:pt x="5171678" y="2014340"/>
                </a:cubicBezTo>
                <a:cubicBezTo>
                  <a:pt x="5171678" y="1783094"/>
                  <a:pt x="5104474" y="1601259"/>
                  <a:pt x="4970065" y="1468835"/>
                </a:cubicBezTo>
                <a:cubicBezTo>
                  <a:pt x="4835789" y="1336279"/>
                  <a:pt x="4648729" y="1270000"/>
                  <a:pt x="4408884" y="1270000"/>
                </a:cubicBezTo>
                <a:cubicBezTo>
                  <a:pt x="4148534" y="1270000"/>
                  <a:pt x="3859146" y="1380133"/>
                  <a:pt x="3540720" y="1600399"/>
                </a:cubicBezTo>
                <a:cubicBezTo>
                  <a:pt x="3222426" y="1820665"/>
                  <a:pt x="2972329" y="2111574"/>
                  <a:pt x="2790428" y="2473127"/>
                </a:cubicBezTo>
                <a:cubicBezTo>
                  <a:pt x="2658136" y="2730831"/>
                  <a:pt x="2509308" y="3256625"/>
                  <a:pt x="2343943" y="4050507"/>
                </a:cubicBezTo>
                <a:lnTo>
                  <a:pt x="1779587" y="6756400"/>
                </a:lnTo>
                <a:lnTo>
                  <a:pt x="0" y="6756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Freeform 160"/>
          <p:cNvSpPr/>
          <p:nvPr/>
        </p:nvSpPr>
        <p:spPr>
          <a:xfrm>
            <a:off x="1123255" y="1279007"/>
            <a:ext cx="105754" cy="238049"/>
          </a:xfrm>
          <a:custGeom>
            <a:avLst/>
            <a:gdLst/>
            <a:ahLst/>
            <a:cxnLst/>
            <a:rect l="0" t="0" r="0" b="0"/>
            <a:pathLst>
              <a:path w="4005858" h="9017000">
                <a:moveTo>
                  <a:pt x="0" y="3581400"/>
                </a:moveTo>
                <a:lnTo>
                  <a:pt x="272852" y="2260600"/>
                </a:lnTo>
                <a:lnTo>
                  <a:pt x="1152724" y="2260600"/>
                </a:lnTo>
                <a:lnTo>
                  <a:pt x="1368624" y="1231900"/>
                </a:lnTo>
                <a:lnTo>
                  <a:pt x="3398242" y="0"/>
                </a:lnTo>
                <a:lnTo>
                  <a:pt x="2932113" y="2260600"/>
                </a:lnTo>
                <a:lnTo>
                  <a:pt x="4005858" y="2260600"/>
                </a:lnTo>
                <a:lnTo>
                  <a:pt x="3733006" y="3581400"/>
                </a:lnTo>
                <a:lnTo>
                  <a:pt x="2659658" y="3581400"/>
                </a:lnTo>
                <a:lnTo>
                  <a:pt x="2064941" y="6362502"/>
                </a:lnTo>
                <a:cubicBezTo>
                  <a:pt x="1961621" y="6861771"/>
                  <a:pt x="1909961" y="7146463"/>
                  <a:pt x="1909961" y="7216577"/>
                </a:cubicBezTo>
                <a:cubicBezTo>
                  <a:pt x="1909961" y="7352970"/>
                  <a:pt x="1953353" y="7459398"/>
                  <a:pt x="2040136" y="7535863"/>
                </a:cubicBezTo>
                <a:cubicBezTo>
                  <a:pt x="2127052" y="7612328"/>
                  <a:pt x="2284148" y="7650560"/>
                  <a:pt x="2511425" y="7650560"/>
                </a:cubicBezTo>
                <a:cubicBezTo>
                  <a:pt x="2590006" y="7650560"/>
                  <a:pt x="2786393" y="7636140"/>
                  <a:pt x="3100586" y="7607300"/>
                </a:cubicBezTo>
                <a:lnTo>
                  <a:pt x="2821385" y="8924329"/>
                </a:lnTo>
                <a:cubicBezTo>
                  <a:pt x="2515526" y="8986109"/>
                  <a:pt x="2201333" y="9017000"/>
                  <a:pt x="1878806" y="9017000"/>
                </a:cubicBezTo>
                <a:cubicBezTo>
                  <a:pt x="1250421" y="9017000"/>
                  <a:pt x="793618" y="8895225"/>
                  <a:pt x="508397" y="8651677"/>
                </a:cubicBezTo>
                <a:cubicBezTo>
                  <a:pt x="223176" y="8407996"/>
                  <a:pt x="80566" y="8069594"/>
                  <a:pt x="80566" y="7636471"/>
                </a:cubicBezTo>
                <a:cubicBezTo>
                  <a:pt x="80566" y="7434197"/>
                  <a:pt x="157030" y="6967736"/>
                  <a:pt x="309960" y="6237090"/>
                </a:cubicBezTo>
                <a:lnTo>
                  <a:pt x="889397" y="3581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Freeform 161"/>
          <p:cNvSpPr/>
          <p:nvPr/>
        </p:nvSpPr>
        <p:spPr>
          <a:xfrm>
            <a:off x="1226490" y="1334329"/>
            <a:ext cx="166493" cy="182728"/>
          </a:xfrm>
          <a:custGeom>
            <a:avLst/>
            <a:gdLst/>
            <a:ahLst/>
            <a:cxnLst/>
            <a:rect l="0" t="0" r="0" b="0"/>
            <a:pathLst>
              <a:path w="6306542" h="6921500">
                <a:moveTo>
                  <a:pt x="6182518" y="4013200"/>
                </a:moveTo>
                <a:lnTo>
                  <a:pt x="1717675" y="4013200"/>
                </a:lnTo>
                <a:cubicBezTo>
                  <a:pt x="1713573" y="4084109"/>
                  <a:pt x="1711523" y="4138282"/>
                  <a:pt x="1711523" y="4175721"/>
                </a:cubicBezTo>
                <a:cubicBezTo>
                  <a:pt x="1711523" y="4617707"/>
                  <a:pt x="1836539" y="4974167"/>
                  <a:pt x="2086570" y="5245100"/>
                </a:cubicBezTo>
                <a:cubicBezTo>
                  <a:pt x="2336733" y="5516034"/>
                  <a:pt x="2641666" y="5651500"/>
                  <a:pt x="3001367" y="5651500"/>
                </a:cubicBezTo>
                <a:cubicBezTo>
                  <a:pt x="3592578" y="5651500"/>
                  <a:pt x="4053549" y="5346700"/>
                  <a:pt x="4384278" y="4737100"/>
                </a:cubicBezTo>
                <a:lnTo>
                  <a:pt x="5977929" y="5003800"/>
                </a:lnTo>
                <a:cubicBezTo>
                  <a:pt x="5667838" y="5643034"/>
                  <a:pt x="5253368" y="6122459"/>
                  <a:pt x="4734520" y="6442075"/>
                </a:cubicBezTo>
                <a:cubicBezTo>
                  <a:pt x="4215804" y="6761691"/>
                  <a:pt x="3633986" y="6921500"/>
                  <a:pt x="2989064" y="6921500"/>
                </a:cubicBezTo>
                <a:cubicBezTo>
                  <a:pt x="2104297" y="6921500"/>
                  <a:pt x="1384895" y="6640381"/>
                  <a:pt x="830857" y="6078141"/>
                </a:cubicBezTo>
                <a:cubicBezTo>
                  <a:pt x="276952" y="5515902"/>
                  <a:pt x="0" y="4772092"/>
                  <a:pt x="0" y="3846711"/>
                </a:cubicBezTo>
                <a:cubicBezTo>
                  <a:pt x="0" y="2942101"/>
                  <a:pt x="250097" y="2137040"/>
                  <a:pt x="750292" y="1431529"/>
                </a:cubicBezTo>
                <a:cubicBezTo>
                  <a:pt x="1432388" y="477176"/>
                  <a:pt x="2405988" y="0"/>
                  <a:pt x="3671093" y="0"/>
                </a:cubicBezTo>
                <a:cubicBezTo>
                  <a:pt x="4477279" y="0"/>
                  <a:pt x="5118033" y="249966"/>
                  <a:pt x="5593357" y="749896"/>
                </a:cubicBezTo>
                <a:cubicBezTo>
                  <a:pt x="6068814" y="1249694"/>
                  <a:pt x="6306542" y="1949649"/>
                  <a:pt x="6306542" y="2849761"/>
                </a:cubicBezTo>
                <a:cubicBezTo>
                  <a:pt x="6306542" y="3281165"/>
                  <a:pt x="6265201" y="3668978"/>
                  <a:pt x="6182518" y="4013200"/>
                </a:cubicBezTo>
                <a:close/>
                <a:moveTo>
                  <a:pt x="4681934" y="2933700"/>
                </a:moveTo>
                <a:cubicBezTo>
                  <a:pt x="4686035" y="2854193"/>
                  <a:pt x="4688086" y="2793537"/>
                  <a:pt x="4688086" y="2751733"/>
                </a:cubicBezTo>
                <a:cubicBezTo>
                  <a:pt x="4688086" y="2257756"/>
                  <a:pt x="4578548" y="1887340"/>
                  <a:pt x="4359473" y="1640483"/>
                </a:cubicBezTo>
                <a:cubicBezTo>
                  <a:pt x="4140398" y="1393495"/>
                  <a:pt x="3846843" y="1270000"/>
                  <a:pt x="3478807" y="1270000"/>
                </a:cubicBezTo>
                <a:cubicBezTo>
                  <a:pt x="3110904" y="1270000"/>
                  <a:pt x="2781167" y="1410230"/>
                  <a:pt x="2489596" y="1690688"/>
                </a:cubicBezTo>
                <a:cubicBezTo>
                  <a:pt x="2198158" y="1971014"/>
                  <a:pt x="2000779" y="2385351"/>
                  <a:pt x="1897459" y="2933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62"/>
          <p:cNvSpPr/>
          <p:nvPr/>
        </p:nvSpPr>
        <p:spPr>
          <a:xfrm>
            <a:off x="1409872" y="1334329"/>
            <a:ext cx="169112" cy="182728"/>
          </a:xfrm>
          <a:custGeom>
            <a:avLst/>
            <a:gdLst/>
            <a:ahLst/>
            <a:cxnLst/>
            <a:rect l="0" t="0" r="0" b="0"/>
            <a:pathLst>
              <a:path w="6405761" h="6921500">
                <a:moveTo>
                  <a:pt x="4210646" y="4279900"/>
                </a:moveTo>
                <a:lnTo>
                  <a:pt x="5940624" y="4559896"/>
                </a:lnTo>
                <a:cubicBezTo>
                  <a:pt x="5655403" y="5330495"/>
                  <a:pt x="5233723" y="5916745"/>
                  <a:pt x="4675585" y="6318647"/>
                </a:cubicBezTo>
                <a:cubicBezTo>
                  <a:pt x="4117446" y="6720549"/>
                  <a:pt x="3470474" y="6921500"/>
                  <a:pt x="2734667" y="6921500"/>
                </a:cubicBezTo>
                <a:cubicBezTo>
                  <a:pt x="1895409" y="6921500"/>
                  <a:pt x="1229784" y="6670477"/>
                  <a:pt x="737791" y="6168430"/>
                </a:cubicBezTo>
                <a:cubicBezTo>
                  <a:pt x="245930" y="5666251"/>
                  <a:pt x="0" y="4975292"/>
                  <a:pt x="0" y="4095552"/>
                </a:cubicBezTo>
                <a:cubicBezTo>
                  <a:pt x="0" y="3377737"/>
                  <a:pt x="148828" y="2699346"/>
                  <a:pt x="446485" y="2060377"/>
                </a:cubicBezTo>
                <a:cubicBezTo>
                  <a:pt x="744141" y="1421276"/>
                  <a:pt x="1192676" y="918105"/>
                  <a:pt x="1792089" y="550863"/>
                </a:cubicBezTo>
                <a:cubicBezTo>
                  <a:pt x="2391503" y="183621"/>
                  <a:pt x="3048860" y="0"/>
                  <a:pt x="3764161" y="0"/>
                </a:cubicBezTo>
                <a:cubicBezTo>
                  <a:pt x="4541375" y="0"/>
                  <a:pt x="5161492" y="203663"/>
                  <a:pt x="5624513" y="610990"/>
                </a:cubicBezTo>
                <a:cubicBezTo>
                  <a:pt x="6087533" y="1018183"/>
                  <a:pt x="6347950" y="1554295"/>
                  <a:pt x="6405761" y="2219325"/>
                </a:cubicBezTo>
                <a:lnTo>
                  <a:pt x="4712891" y="2400300"/>
                </a:lnTo>
                <a:cubicBezTo>
                  <a:pt x="4671484" y="2030016"/>
                  <a:pt x="4558771" y="1757561"/>
                  <a:pt x="4374753" y="1582936"/>
                </a:cubicBezTo>
                <a:cubicBezTo>
                  <a:pt x="4190868" y="1408179"/>
                  <a:pt x="3950097" y="1320800"/>
                  <a:pt x="3652441" y="1320800"/>
                </a:cubicBezTo>
                <a:cubicBezTo>
                  <a:pt x="3309276" y="1320800"/>
                  <a:pt x="2988866" y="1449520"/>
                  <a:pt x="2691210" y="1706960"/>
                </a:cubicBezTo>
                <a:cubicBezTo>
                  <a:pt x="2393553" y="1964400"/>
                  <a:pt x="2165152" y="2349500"/>
                  <a:pt x="2006005" y="2862263"/>
                </a:cubicBezTo>
                <a:cubicBezTo>
                  <a:pt x="1846858" y="3374893"/>
                  <a:pt x="1767285" y="3855443"/>
                  <a:pt x="1767285" y="4303911"/>
                </a:cubicBezTo>
                <a:cubicBezTo>
                  <a:pt x="1767285" y="4694172"/>
                  <a:pt x="1862336" y="4995202"/>
                  <a:pt x="2052439" y="5207000"/>
                </a:cubicBezTo>
                <a:cubicBezTo>
                  <a:pt x="2242675" y="5418667"/>
                  <a:pt x="2480403" y="5524500"/>
                  <a:pt x="2765624" y="5524500"/>
                </a:cubicBezTo>
                <a:cubicBezTo>
                  <a:pt x="3050977" y="5524500"/>
                  <a:pt x="3325945" y="5420784"/>
                  <a:pt x="3590528" y="5213350"/>
                </a:cubicBezTo>
                <a:cubicBezTo>
                  <a:pt x="3855112" y="5005917"/>
                  <a:pt x="4061817" y="4694767"/>
                  <a:pt x="4210646" y="42799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>
            <a:off x="1586544" y="1272637"/>
            <a:ext cx="184010" cy="240060"/>
          </a:xfrm>
          <a:custGeom>
            <a:avLst/>
            <a:gdLst/>
            <a:ahLst/>
            <a:cxnLst/>
            <a:rect l="0" t="0" r="0" b="0"/>
            <a:pathLst>
              <a:path w="6970117" h="9093200">
                <a:moveTo>
                  <a:pt x="1779587" y="9093200"/>
                </a:moveTo>
                <a:lnTo>
                  <a:pt x="0" y="9093200"/>
                </a:lnTo>
                <a:lnTo>
                  <a:pt x="1903610" y="0"/>
                </a:lnTo>
                <a:lnTo>
                  <a:pt x="3683396" y="0"/>
                </a:lnTo>
                <a:lnTo>
                  <a:pt x="3001367" y="3240088"/>
                </a:lnTo>
                <a:cubicBezTo>
                  <a:pt x="3402343" y="2920075"/>
                  <a:pt x="3776464" y="2689556"/>
                  <a:pt x="4123729" y="2548533"/>
                </a:cubicBezTo>
                <a:cubicBezTo>
                  <a:pt x="4470995" y="2407378"/>
                  <a:pt x="4843065" y="2336800"/>
                  <a:pt x="5239940" y="2336800"/>
                </a:cubicBezTo>
                <a:cubicBezTo>
                  <a:pt x="5773340" y="2336800"/>
                  <a:pt x="6195020" y="2491317"/>
                  <a:pt x="6504979" y="2800350"/>
                </a:cubicBezTo>
                <a:cubicBezTo>
                  <a:pt x="6815071" y="3109251"/>
                  <a:pt x="6970117" y="3514196"/>
                  <a:pt x="6970117" y="4015185"/>
                </a:cubicBezTo>
                <a:cubicBezTo>
                  <a:pt x="6970117" y="4277784"/>
                  <a:pt x="6912239" y="4686102"/>
                  <a:pt x="6796484" y="5240140"/>
                </a:cubicBezTo>
                <a:lnTo>
                  <a:pt x="5990232" y="9093200"/>
                </a:lnTo>
                <a:lnTo>
                  <a:pt x="4210446" y="9093200"/>
                </a:lnTo>
                <a:lnTo>
                  <a:pt x="5035351" y="5166122"/>
                </a:lnTo>
                <a:cubicBezTo>
                  <a:pt x="5122135" y="4740143"/>
                  <a:pt x="5165526" y="4466233"/>
                  <a:pt x="5165526" y="4344393"/>
                </a:cubicBezTo>
                <a:cubicBezTo>
                  <a:pt x="5165526" y="4121614"/>
                  <a:pt x="5097330" y="3943020"/>
                  <a:pt x="4960937" y="3808611"/>
                </a:cubicBezTo>
                <a:cubicBezTo>
                  <a:pt x="4824544" y="3674071"/>
                  <a:pt x="4638476" y="3606800"/>
                  <a:pt x="4402732" y="3606800"/>
                </a:cubicBezTo>
                <a:cubicBezTo>
                  <a:pt x="4105076" y="3606800"/>
                  <a:pt x="3819855" y="3710782"/>
                  <a:pt x="3547070" y="3918744"/>
                </a:cubicBezTo>
                <a:cubicBezTo>
                  <a:pt x="3191470" y="4193250"/>
                  <a:pt x="2920669" y="4530130"/>
                  <a:pt x="2734667" y="4929386"/>
                </a:cubicBezTo>
                <a:cubicBezTo>
                  <a:pt x="2631347" y="5149784"/>
                  <a:pt x="2494888" y="5667574"/>
                  <a:pt x="2325290" y="648275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>
            <a:off x="1881174" y="1334329"/>
            <a:ext cx="163711" cy="182728"/>
          </a:xfrm>
          <a:custGeom>
            <a:avLst/>
            <a:gdLst/>
            <a:ahLst/>
            <a:cxnLst/>
            <a:rect l="0" t="0" r="0" b="0"/>
            <a:pathLst>
              <a:path w="6201172" h="6921500">
                <a:moveTo>
                  <a:pt x="2449513" y="2006600"/>
                </a:moveTo>
                <a:lnTo>
                  <a:pt x="713185" y="1860550"/>
                </a:lnTo>
                <a:cubicBezTo>
                  <a:pt x="911622" y="1277276"/>
                  <a:pt x="1257830" y="821400"/>
                  <a:pt x="1751807" y="492919"/>
                </a:cubicBezTo>
                <a:cubicBezTo>
                  <a:pt x="2245916" y="164307"/>
                  <a:pt x="2900164" y="0"/>
                  <a:pt x="3714552" y="0"/>
                </a:cubicBezTo>
                <a:cubicBezTo>
                  <a:pt x="4562012" y="0"/>
                  <a:pt x="5188281" y="170921"/>
                  <a:pt x="5593358" y="512763"/>
                </a:cubicBezTo>
                <a:cubicBezTo>
                  <a:pt x="5998568" y="854605"/>
                  <a:pt x="6201172" y="1272117"/>
                  <a:pt x="6201172" y="1765300"/>
                </a:cubicBezTo>
                <a:cubicBezTo>
                  <a:pt x="6201172" y="1964135"/>
                  <a:pt x="6183577" y="2175471"/>
                  <a:pt x="6148388" y="2399308"/>
                </a:cubicBezTo>
                <a:cubicBezTo>
                  <a:pt x="6113330" y="2623014"/>
                  <a:pt x="5990366" y="3211381"/>
                  <a:pt x="5779493" y="4164410"/>
                </a:cubicBezTo>
                <a:cubicBezTo>
                  <a:pt x="5605926" y="4951810"/>
                  <a:pt x="5519143" y="5502937"/>
                  <a:pt x="5519143" y="5817791"/>
                </a:cubicBezTo>
                <a:cubicBezTo>
                  <a:pt x="5519143" y="6099572"/>
                  <a:pt x="5568752" y="6412442"/>
                  <a:pt x="5667971" y="6756400"/>
                </a:cubicBezTo>
                <a:lnTo>
                  <a:pt x="3937794" y="6756400"/>
                </a:lnTo>
                <a:cubicBezTo>
                  <a:pt x="3867547" y="6516556"/>
                  <a:pt x="3824156" y="6268509"/>
                  <a:pt x="3807619" y="6012260"/>
                </a:cubicBezTo>
                <a:cubicBezTo>
                  <a:pt x="3547137" y="6301582"/>
                  <a:pt x="3247364" y="6525485"/>
                  <a:pt x="2908300" y="6683971"/>
                </a:cubicBezTo>
                <a:cubicBezTo>
                  <a:pt x="2569369" y="6842323"/>
                  <a:pt x="2228321" y="6921500"/>
                  <a:pt x="1885157" y="6921500"/>
                </a:cubicBezTo>
                <a:cubicBezTo>
                  <a:pt x="1339453" y="6921500"/>
                  <a:pt x="888802" y="6741782"/>
                  <a:pt x="533202" y="6382346"/>
                </a:cubicBezTo>
                <a:cubicBezTo>
                  <a:pt x="177734" y="6022909"/>
                  <a:pt x="0" y="5560682"/>
                  <a:pt x="0" y="4995665"/>
                </a:cubicBezTo>
                <a:cubicBezTo>
                  <a:pt x="0" y="4364104"/>
                  <a:pt x="195329" y="3859279"/>
                  <a:pt x="585986" y="3481190"/>
                </a:cubicBezTo>
                <a:cubicBezTo>
                  <a:pt x="976644" y="3102968"/>
                  <a:pt x="1674284" y="2874434"/>
                  <a:pt x="2678907" y="2795588"/>
                </a:cubicBezTo>
                <a:cubicBezTo>
                  <a:pt x="3526499" y="2724944"/>
                  <a:pt x="4092906" y="2639748"/>
                  <a:pt x="4378127" y="2540000"/>
                </a:cubicBezTo>
                <a:cubicBezTo>
                  <a:pt x="4452475" y="2291028"/>
                  <a:pt x="4489649" y="2091796"/>
                  <a:pt x="4489649" y="1942307"/>
                </a:cubicBezTo>
                <a:cubicBezTo>
                  <a:pt x="4489649" y="1751410"/>
                  <a:pt x="4413184" y="1591668"/>
                  <a:pt x="4260255" y="1463080"/>
                </a:cubicBezTo>
                <a:cubicBezTo>
                  <a:pt x="4107326" y="1334361"/>
                  <a:pt x="3879917" y="1270000"/>
                  <a:pt x="3578027" y="1270000"/>
                </a:cubicBezTo>
                <a:cubicBezTo>
                  <a:pt x="3259733" y="1270000"/>
                  <a:pt x="3008578" y="1333964"/>
                  <a:pt x="2824560" y="1461890"/>
                </a:cubicBezTo>
                <a:cubicBezTo>
                  <a:pt x="2640674" y="1589683"/>
                  <a:pt x="2515659" y="1771254"/>
                  <a:pt x="2449513" y="2006600"/>
                </a:cubicBezTo>
                <a:close/>
                <a:moveTo>
                  <a:pt x="4142383" y="3670300"/>
                </a:moveTo>
                <a:cubicBezTo>
                  <a:pt x="4034962" y="3699669"/>
                  <a:pt x="3892352" y="3726921"/>
                  <a:pt x="3714552" y="3752057"/>
                </a:cubicBezTo>
                <a:cubicBezTo>
                  <a:pt x="2821583" y="3861065"/>
                  <a:pt x="2238706" y="4020344"/>
                  <a:pt x="1965921" y="4229894"/>
                </a:cubicBezTo>
                <a:cubicBezTo>
                  <a:pt x="1771584" y="4380839"/>
                  <a:pt x="1674416" y="4584105"/>
                  <a:pt x="1674416" y="4839693"/>
                </a:cubicBezTo>
                <a:cubicBezTo>
                  <a:pt x="1674416" y="5049375"/>
                  <a:pt x="1748830" y="5226514"/>
                  <a:pt x="1897658" y="5371108"/>
                </a:cubicBezTo>
                <a:cubicBezTo>
                  <a:pt x="2046486" y="5515703"/>
                  <a:pt x="2242873" y="5588000"/>
                  <a:pt x="2486819" y="5588000"/>
                </a:cubicBezTo>
                <a:cubicBezTo>
                  <a:pt x="2755503" y="5588000"/>
                  <a:pt x="3008643" y="5521987"/>
                  <a:pt x="3246239" y="5389960"/>
                </a:cubicBezTo>
                <a:cubicBezTo>
                  <a:pt x="3483968" y="5257933"/>
                  <a:pt x="3661768" y="5088203"/>
                  <a:pt x="3779639" y="4880769"/>
                </a:cubicBezTo>
                <a:cubicBezTo>
                  <a:pt x="3897511" y="4673204"/>
                  <a:pt x="4001889" y="4349354"/>
                  <a:pt x="4092774" y="390921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Freeform 165"/>
          <p:cNvSpPr/>
          <p:nvPr/>
        </p:nvSpPr>
        <p:spPr>
          <a:xfrm>
            <a:off x="2074053" y="1279007"/>
            <a:ext cx="105754" cy="238049"/>
          </a:xfrm>
          <a:custGeom>
            <a:avLst/>
            <a:gdLst/>
            <a:ahLst/>
            <a:cxnLst/>
            <a:rect l="0" t="0" r="0" b="0"/>
            <a:pathLst>
              <a:path w="4005858" h="9017000">
                <a:moveTo>
                  <a:pt x="0" y="3581400"/>
                </a:moveTo>
                <a:lnTo>
                  <a:pt x="272852" y="2260600"/>
                </a:lnTo>
                <a:lnTo>
                  <a:pt x="1152724" y="2260600"/>
                </a:lnTo>
                <a:lnTo>
                  <a:pt x="1368624" y="1231900"/>
                </a:lnTo>
                <a:lnTo>
                  <a:pt x="3398242" y="0"/>
                </a:lnTo>
                <a:lnTo>
                  <a:pt x="2932113" y="2260600"/>
                </a:lnTo>
                <a:lnTo>
                  <a:pt x="4005858" y="2260600"/>
                </a:lnTo>
                <a:lnTo>
                  <a:pt x="3733006" y="3581400"/>
                </a:lnTo>
                <a:lnTo>
                  <a:pt x="2659658" y="3581400"/>
                </a:lnTo>
                <a:lnTo>
                  <a:pt x="2064941" y="6362502"/>
                </a:lnTo>
                <a:cubicBezTo>
                  <a:pt x="1961621" y="6861771"/>
                  <a:pt x="1909961" y="7146463"/>
                  <a:pt x="1909961" y="7216577"/>
                </a:cubicBezTo>
                <a:cubicBezTo>
                  <a:pt x="1909961" y="7352970"/>
                  <a:pt x="1953353" y="7459398"/>
                  <a:pt x="2040136" y="7535863"/>
                </a:cubicBezTo>
                <a:cubicBezTo>
                  <a:pt x="2127052" y="7612328"/>
                  <a:pt x="2284148" y="7650560"/>
                  <a:pt x="2511425" y="7650560"/>
                </a:cubicBezTo>
                <a:cubicBezTo>
                  <a:pt x="2590006" y="7650560"/>
                  <a:pt x="2786393" y="7636140"/>
                  <a:pt x="3100586" y="7607300"/>
                </a:cubicBezTo>
                <a:lnTo>
                  <a:pt x="2821385" y="8924329"/>
                </a:lnTo>
                <a:cubicBezTo>
                  <a:pt x="2515526" y="8986109"/>
                  <a:pt x="2201333" y="9017000"/>
                  <a:pt x="1878806" y="9017000"/>
                </a:cubicBezTo>
                <a:cubicBezTo>
                  <a:pt x="1250421" y="9017000"/>
                  <a:pt x="793618" y="8895225"/>
                  <a:pt x="508397" y="8651677"/>
                </a:cubicBezTo>
                <a:cubicBezTo>
                  <a:pt x="223176" y="8407996"/>
                  <a:pt x="80566" y="8069594"/>
                  <a:pt x="80566" y="7636471"/>
                </a:cubicBezTo>
                <a:cubicBezTo>
                  <a:pt x="80566" y="7434197"/>
                  <a:pt x="157030" y="6967736"/>
                  <a:pt x="309960" y="6237090"/>
                </a:cubicBezTo>
                <a:lnTo>
                  <a:pt x="889397" y="3581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Freeform 166"/>
          <p:cNvSpPr/>
          <p:nvPr/>
        </p:nvSpPr>
        <p:spPr>
          <a:xfrm>
            <a:off x="2183019" y="1279007"/>
            <a:ext cx="105754" cy="238049"/>
          </a:xfrm>
          <a:custGeom>
            <a:avLst/>
            <a:gdLst/>
            <a:ahLst/>
            <a:cxnLst/>
            <a:rect l="0" t="0" r="0" b="0"/>
            <a:pathLst>
              <a:path w="4005858" h="9017000">
                <a:moveTo>
                  <a:pt x="0" y="3581400"/>
                </a:moveTo>
                <a:lnTo>
                  <a:pt x="272852" y="2260600"/>
                </a:lnTo>
                <a:lnTo>
                  <a:pt x="1152724" y="2260600"/>
                </a:lnTo>
                <a:lnTo>
                  <a:pt x="1368624" y="1231900"/>
                </a:lnTo>
                <a:lnTo>
                  <a:pt x="3398242" y="0"/>
                </a:lnTo>
                <a:lnTo>
                  <a:pt x="2932113" y="2260600"/>
                </a:lnTo>
                <a:lnTo>
                  <a:pt x="4005858" y="2260600"/>
                </a:lnTo>
                <a:lnTo>
                  <a:pt x="3733006" y="3581400"/>
                </a:lnTo>
                <a:lnTo>
                  <a:pt x="2659658" y="3581400"/>
                </a:lnTo>
                <a:lnTo>
                  <a:pt x="2064941" y="6362502"/>
                </a:lnTo>
                <a:cubicBezTo>
                  <a:pt x="1961621" y="6861771"/>
                  <a:pt x="1909961" y="7146463"/>
                  <a:pt x="1909961" y="7216577"/>
                </a:cubicBezTo>
                <a:cubicBezTo>
                  <a:pt x="1909961" y="7352970"/>
                  <a:pt x="1953353" y="7459398"/>
                  <a:pt x="2040136" y="7535863"/>
                </a:cubicBezTo>
                <a:cubicBezTo>
                  <a:pt x="2127052" y="7612328"/>
                  <a:pt x="2284148" y="7650560"/>
                  <a:pt x="2511425" y="7650560"/>
                </a:cubicBezTo>
                <a:cubicBezTo>
                  <a:pt x="2590006" y="7650560"/>
                  <a:pt x="2786393" y="7636140"/>
                  <a:pt x="3100586" y="7607300"/>
                </a:cubicBezTo>
                <a:lnTo>
                  <a:pt x="2821385" y="8924329"/>
                </a:lnTo>
                <a:cubicBezTo>
                  <a:pt x="2515526" y="8986109"/>
                  <a:pt x="2201333" y="9017000"/>
                  <a:pt x="1878806" y="9017000"/>
                </a:cubicBezTo>
                <a:cubicBezTo>
                  <a:pt x="1250421" y="9017000"/>
                  <a:pt x="793618" y="8895225"/>
                  <a:pt x="508397" y="8651677"/>
                </a:cubicBezTo>
                <a:cubicBezTo>
                  <a:pt x="223176" y="8407996"/>
                  <a:pt x="80566" y="8069594"/>
                  <a:pt x="80566" y="7636471"/>
                </a:cubicBezTo>
                <a:cubicBezTo>
                  <a:pt x="80566" y="7434197"/>
                  <a:pt x="157030" y="6967736"/>
                  <a:pt x="309960" y="6237090"/>
                </a:cubicBezTo>
                <a:lnTo>
                  <a:pt x="889397" y="3581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Freeform 167"/>
          <p:cNvSpPr/>
          <p:nvPr/>
        </p:nvSpPr>
        <p:spPr>
          <a:xfrm>
            <a:off x="2281833" y="1334329"/>
            <a:ext cx="163711" cy="182728"/>
          </a:xfrm>
          <a:custGeom>
            <a:avLst/>
            <a:gdLst/>
            <a:ahLst/>
            <a:cxnLst/>
            <a:rect l="0" t="0" r="0" b="0"/>
            <a:pathLst>
              <a:path w="6201172" h="6921500">
                <a:moveTo>
                  <a:pt x="2449513" y="2006600"/>
                </a:moveTo>
                <a:lnTo>
                  <a:pt x="713185" y="1860550"/>
                </a:lnTo>
                <a:cubicBezTo>
                  <a:pt x="911622" y="1277276"/>
                  <a:pt x="1257830" y="821400"/>
                  <a:pt x="1751807" y="492919"/>
                </a:cubicBezTo>
                <a:cubicBezTo>
                  <a:pt x="2245916" y="164307"/>
                  <a:pt x="2900164" y="0"/>
                  <a:pt x="3714552" y="0"/>
                </a:cubicBezTo>
                <a:cubicBezTo>
                  <a:pt x="4562012" y="0"/>
                  <a:pt x="5188281" y="170921"/>
                  <a:pt x="5593358" y="512763"/>
                </a:cubicBezTo>
                <a:cubicBezTo>
                  <a:pt x="5998568" y="854605"/>
                  <a:pt x="6201172" y="1272117"/>
                  <a:pt x="6201172" y="1765300"/>
                </a:cubicBezTo>
                <a:cubicBezTo>
                  <a:pt x="6201172" y="1964135"/>
                  <a:pt x="6183577" y="2175471"/>
                  <a:pt x="6148388" y="2399308"/>
                </a:cubicBezTo>
                <a:cubicBezTo>
                  <a:pt x="6113330" y="2623014"/>
                  <a:pt x="5990366" y="3211381"/>
                  <a:pt x="5779493" y="4164410"/>
                </a:cubicBezTo>
                <a:cubicBezTo>
                  <a:pt x="5605926" y="4951810"/>
                  <a:pt x="5519143" y="5502937"/>
                  <a:pt x="5519143" y="5817791"/>
                </a:cubicBezTo>
                <a:cubicBezTo>
                  <a:pt x="5519143" y="6099572"/>
                  <a:pt x="5568752" y="6412442"/>
                  <a:pt x="5667971" y="6756400"/>
                </a:cubicBezTo>
                <a:lnTo>
                  <a:pt x="3937794" y="6756400"/>
                </a:lnTo>
                <a:cubicBezTo>
                  <a:pt x="3867547" y="6516556"/>
                  <a:pt x="3824156" y="6268509"/>
                  <a:pt x="3807619" y="6012260"/>
                </a:cubicBezTo>
                <a:cubicBezTo>
                  <a:pt x="3547137" y="6301582"/>
                  <a:pt x="3247364" y="6525485"/>
                  <a:pt x="2908300" y="6683971"/>
                </a:cubicBezTo>
                <a:cubicBezTo>
                  <a:pt x="2569369" y="6842323"/>
                  <a:pt x="2228321" y="6921500"/>
                  <a:pt x="1885157" y="6921500"/>
                </a:cubicBezTo>
                <a:cubicBezTo>
                  <a:pt x="1339453" y="6921500"/>
                  <a:pt x="888802" y="6741782"/>
                  <a:pt x="533202" y="6382346"/>
                </a:cubicBezTo>
                <a:cubicBezTo>
                  <a:pt x="177734" y="6022909"/>
                  <a:pt x="0" y="5560682"/>
                  <a:pt x="0" y="4995665"/>
                </a:cubicBezTo>
                <a:cubicBezTo>
                  <a:pt x="0" y="4364104"/>
                  <a:pt x="195329" y="3859279"/>
                  <a:pt x="585986" y="3481190"/>
                </a:cubicBezTo>
                <a:cubicBezTo>
                  <a:pt x="976644" y="3102968"/>
                  <a:pt x="1674284" y="2874434"/>
                  <a:pt x="2678907" y="2795588"/>
                </a:cubicBezTo>
                <a:cubicBezTo>
                  <a:pt x="3526499" y="2724944"/>
                  <a:pt x="4092906" y="2639748"/>
                  <a:pt x="4378127" y="2540000"/>
                </a:cubicBezTo>
                <a:cubicBezTo>
                  <a:pt x="4452475" y="2291028"/>
                  <a:pt x="4489649" y="2091796"/>
                  <a:pt x="4489649" y="1942307"/>
                </a:cubicBezTo>
                <a:cubicBezTo>
                  <a:pt x="4489649" y="1751410"/>
                  <a:pt x="4413184" y="1591668"/>
                  <a:pt x="4260255" y="1463080"/>
                </a:cubicBezTo>
                <a:cubicBezTo>
                  <a:pt x="4107326" y="1334361"/>
                  <a:pt x="3879917" y="1270000"/>
                  <a:pt x="3578027" y="1270000"/>
                </a:cubicBezTo>
                <a:cubicBezTo>
                  <a:pt x="3259733" y="1270000"/>
                  <a:pt x="3008578" y="1333964"/>
                  <a:pt x="2824560" y="1461890"/>
                </a:cubicBezTo>
                <a:cubicBezTo>
                  <a:pt x="2640674" y="1589683"/>
                  <a:pt x="2515659" y="1771254"/>
                  <a:pt x="2449513" y="2006600"/>
                </a:cubicBezTo>
                <a:close/>
                <a:moveTo>
                  <a:pt x="4142383" y="3670300"/>
                </a:moveTo>
                <a:cubicBezTo>
                  <a:pt x="4034962" y="3699669"/>
                  <a:pt x="3892352" y="3726921"/>
                  <a:pt x="3714552" y="3752057"/>
                </a:cubicBezTo>
                <a:cubicBezTo>
                  <a:pt x="2821583" y="3861065"/>
                  <a:pt x="2238706" y="4020344"/>
                  <a:pt x="1965921" y="4229894"/>
                </a:cubicBezTo>
                <a:cubicBezTo>
                  <a:pt x="1771584" y="4380839"/>
                  <a:pt x="1674416" y="4584105"/>
                  <a:pt x="1674416" y="4839693"/>
                </a:cubicBezTo>
                <a:cubicBezTo>
                  <a:pt x="1674416" y="5049375"/>
                  <a:pt x="1748830" y="5226514"/>
                  <a:pt x="1897658" y="5371108"/>
                </a:cubicBezTo>
                <a:cubicBezTo>
                  <a:pt x="2046486" y="5515703"/>
                  <a:pt x="2242873" y="5588000"/>
                  <a:pt x="2486819" y="5588000"/>
                </a:cubicBezTo>
                <a:cubicBezTo>
                  <a:pt x="2755503" y="5588000"/>
                  <a:pt x="3008643" y="5521987"/>
                  <a:pt x="3246239" y="5389960"/>
                </a:cubicBezTo>
                <a:cubicBezTo>
                  <a:pt x="3483968" y="5257933"/>
                  <a:pt x="3661768" y="5088203"/>
                  <a:pt x="3779639" y="4880769"/>
                </a:cubicBezTo>
                <a:cubicBezTo>
                  <a:pt x="3897511" y="4673204"/>
                  <a:pt x="4001889" y="4349354"/>
                  <a:pt x="4092774" y="390921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Freeform 168"/>
          <p:cNvSpPr/>
          <p:nvPr/>
        </p:nvSpPr>
        <p:spPr>
          <a:xfrm>
            <a:off x="2469637" y="1334329"/>
            <a:ext cx="169112" cy="182728"/>
          </a:xfrm>
          <a:custGeom>
            <a:avLst/>
            <a:gdLst/>
            <a:ahLst/>
            <a:cxnLst/>
            <a:rect l="0" t="0" r="0" b="0"/>
            <a:pathLst>
              <a:path w="6405761" h="6921500">
                <a:moveTo>
                  <a:pt x="4210646" y="4279900"/>
                </a:moveTo>
                <a:lnTo>
                  <a:pt x="5940624" y="4559896"/>
                </a:lnTo>
                <a:cubicBezTo>
                  <a:pt x="5655403" y="5330495"/>
                  <a:pt x="5233723" y="5916745"/>
                  <a:pt x="4675585" y="6318647"/>
                </a:cubicBezTo>
                <a:cubicBezTo>
                  <a:pt x="4117446" y="6720549"/>
                  <a:pt x="3470474" y="6921500"/>
                  <a:pt x="2734667" y="6921500"/>
                </a:cubicBezTo>
                <a:cubicBezTo>
                  <a:pt x="1895409" y="6921500"/>
                  <a:pt x="1229784" y="6670477"/>
                  <a:pt x="737791" y="6168430"/>
                </a:cubicBezTo>
                <a:cubicBezTo>
                  <a:pt x="245930" y="5666251"/>
                  <a:pt x="0" y="4975292"/>
                  <a:pt x="0" y="4095552"/>
                </a:cubicBezTo>
                <a:cubicBezTo>
                  <a:pt x="0" y="3377737"/>
                  <a:pt x="148828" y="2699346"/>
                  <a:pt x="446485" y="2060377"/>
                </a:cubicBezTo>
                <a:cubicBezTo>
                  <a:pt x="744141" y="1421276"/>
                  <a:pt x="1192676" y="918105"/>
                  <a:pt x="1792089" y="550863"/>
                </a:cubicBezTo>
                <a:cubicBezTo>
                  <a:pt x="2391503" y="183621"/>
                  <a:pt x="3048860" y="0"/>
                  <a:pt x="3764161" y="0"/>
                </a:cubicBezTo>
                <a:cubicBezTo>
                  <a:pt x="4541375" y="0"/>
                  <a:pt x="5161492" y="203663"/>
                  <a:pt x="5624513" y="610990"/>
                </a:cubicBezTo>
                <a:cubicBezTo>
                  <a:pt x="6087533" y="1018183"/>
                  <a:pt x="6347950" y="1554295"/>
                  <a:pt x="6405761" y="2219325"/>
                </a:cubicBezTo>
                <a:lnTo>
                  <a:pt x="4712891" y="2400300"/>
                </a:lnTo>
                <a:cubicBezTo>
                  <a:pt x="4671484" y="2030016"/>
                  <a:pt x="4558771" y="1757561"/>
                  <a:pt x="4374753" y="1582936"/>
                </a:cubicBezTo>
                <a:cubicBezTo>
                  <a:pt x="4190868" y="1408179"/>
                  <a:pt x="3950097" y="1320800"/>
                  <a:pt x="3652441" y="1320800"/>
                </a:cubicBezTo>
                <a:cubicBezTo>
                  <a:pt x="3309276" y="1320800"/>
                  <a:pt x="2988866" y="1449520"/>
                  <a:pt x="2691210" y="1706960"/>
                </a:cubicBezTo>
                <a:cubicBezTo>
                  <a:pt x="2393553" y="1964400"/>
                  <a:pt x="2165152" y="2349500"/>
                  <a:pt x="2006005" y="2862263"/>
                </a:cubicBezTo>
                <a:cubicBezTo>
                  <a:pt x="1846858" y="3374893"/>
                  <a:pt x="1767285" y="3855443"/>
                  <a:pt x="1767285" y="4303911"/>
                </a:cubicBezTo>
                <a:cubicBezTo>
                  <a:pt x="1767285" y="4694172"/>
                  <a:pt x="1862336" y="4995202"/>
                  <a:pt x="2052439" y="5207000"/>
                </a:cubicBezTo>
                <a:cubicBezTo>
                  <a:pt x="2242675" y="5418667"/>
                  <a:pt x="2480403" y="5524500"/>
                  <a:pt x="2765624" y="5524500"/>
                </a:cubicBezTo>
                <a:cubicBezTo>
                  <a:pt x="3050977" y="5524500"/>
                  <a:pt x="3325945" y="5420784"/>
                  <a:pt x="3590528" y="5213350"/>
                </a:cubicBezTo>
                <a:cubicBezTo>
                  <a:pt x="3855112" y="5005917"/>
                  <a:pt x="4061817" y="4694767"/>
                  <a:pt x="4210646" y="42799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Freeform 169"/>
          <p:cNvSpPr/>
          <p:nvPr/>
        </p:nvSpPr>
        <p:spPr>
          <a:xfrm>
            <a:off x="2644832" y="1272637"/>
            <a:ext cx="193346" cy="240060"/>
          </a:xfrm>
          <a:custGeom>
            <a:avLst/>
            <a:gdLst/>
            <a:ahLst/>
            <a:cxnLst/>
            <a:rect l="0" t="0" r="0" b="0"/>
            <a:pathLst>
              <a:path w="7323733" h="9093200">
                <a:moveTo>
                  <a:pt x="0" y="9093200"/>
                </a:moveTo>
                <a:lnTo>
                  <a:pt x="1903810" y="0"/>
                </a:lnTo>
                <a:lnTo>
                  <a:pt x="3683595" y="0"/>
                </a:lnTo>
                <a:lnTo>
                  <a:pt x="2691408" y="4727774"/>
                </a:lnTo>
                <a:lnTo>
                  <a:pt x="5010547" y="2501900"/>
                </a:lnTo>
                <a:lnTo>
                  <a:pt x="7323733" y="2501900"/>
                </a:lnTo>
                <a:lnTo>
                  <a:pt x="4675783" y="4886722"/>
                </a:lnTo>
                <a:lnTo>
                  <a:pt x="6083499" y="9093200"/>
                </a:lnTo>
                <a:lnTo>
                  <a:pt x="4303713" y="9093200"/>
                </a:lnTo>
                <a:lnTo>
                  <a:pt x="3398242" y="6035477"/>
                </a:lnTo>
                <a:lnTo>
                  <a:pt x="2195314" y="7114580"/>
                </a:lnTo>
                <a:lnTo>
                  <a:pt x="1779786" y="909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Freeform 170"/>
          <p:cNvSpPr/>
          <p:nvPr/>
        </p:nvSpPr>
        <p:spPr>
          <a:xfrm>
            <a:off x="2828382" y="1272637"/>
            <a:ext cx="97078" cy="240060"/>
          </a:xfrm>
          <a:custGeom>
            <a:avLst/>
            <a:gdLst/>
            <a:ahLst/>
            <a:cxnLst/>
            <a:rect l="0" t="0" r="0" b="0"/>
            <a:pathLst>
              <a:path w="3677245" h="9093200">
                <a:moveTo>
                  <a:pt x="1897459" y="0"/>
                </a:moveTo>
                <a:lnTo>
                  <a:pt x="3677245" y="0"/>
                </a:lnTo>
                <a:lnTo>
                  <a:pt x="3342283" y="1612900"/>
                </a:lnTo>
                <a:lnTo>
                  <a:pt x="1562695" y="1612900"/>
                </a:lnTo>
                <a:close/>
                <a:moveTo>
                  <a:pt x="1376561" y="2501900"/>
                </a:moveTo>
                <a:lnTo>
                  <a:pt x="3156347" y="2501900"/>
                </a:lnTo>
                <a:lnTo>
                  <a:pt x="1779587" y="9093200"/>
                </a:lnTo>
                <a:lnTo>
                  <a:pt x="0" y="909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Freeform 171"/>
          <p:cNvSpPr/>
          <p:nvPr/>
        </p:nvSpPr>
        <p:spPr>
          <a:xfrm>
            <a:off x="2919562" y="1334329"/>
            <a:ext cx="184173" cy="178368"/>
          </a:xfrm>
          <a:custGeom>
            <a:avLst/>
            <a:gdLst/>
            <a:ahLst/>
            <a:cxnLst/>
            <a:rect l="0" t="0" r="0" b="0"/>
            <a:pathLst>
              <a:path w="6976268" h="6756400">
                <a:moveTo>
                  <a:pt x="1376560" y="165100"/>
                </a:moveTo>
                <a:lnTo>
                  <a:pt x="3063279" y="165100"/>
                </a:lnTo>
                <a:lnTo>
                  <a:pt x="2889646" y="1027708"/>
                </a:lnTo>
                <a:cubicBezTo>
                  <a:pt x="3311392" y="657821"/>
                  <a:pt x="3705158" y="394097"/>
                  <a:pt x="4070945" y="236538"/>
                </a:cubicBezTo>
                <a:cubicBezTo>
                  <a:pt x="4436864" y="78846"/>
                  <a:pt x="4822361" y="0"/>
                  <a:pt x="5227439" y="0"/>
                </a:cubicBezTo>
                <a:cubicBezTo>
                  <a:pt x="5769041" y="0"/>
                  <a:pt x="6195879" y="156634"/>
                  <a:pt x="6507956" y="469900"/>
                </a:cubicBezTo>
                <a:cubicBezTo>
                  <a:pt x="6820164" y="783167"/>
                  <a:pt x="6976268" y="1198828"/>
                  <a:pt x="6976268" y="1716882"/>
                </a:cubicBezTo>
                <a:cubicBezTo>
                  <a:pt x="6976268" y="1946805"/>
                  <a:pt x="6908072" y="2383632"/>
                  <a:pt x="6771679" y="3027363"/>
                </a:cubicBezTo>
                <a:lnTo>
                  <a:pt x="5996384" y="6756400"/>
                </a:lnTo>
                <a:lnTo>
                  <a:pt x="4216796" y="6756400"/>
                </a:lnTo>
                <a:lnTo>
                  <a:pt x="4998045" y="3014266"/>
                </a:lnTo>
                <a:cubicBezTo>
                  <a:pt x="5113800" y="2457054"/>
                  <a:pt x="5171678" y="2123745"/>
                  <a:pt x="5171678" y="2014340"/>
                </a:cubicBezTo>
                <a:cubicBezTo>
                  <a:pt x="5171678" y="1783094"/>
                  <a:pt x="5104474" y="1601259"/>
                  <a:pt x="4970065" y="1468835"/>
                </a:cubicBezTo>
                <a:cubicBezTo>
                  <a:pt x="4835789" y="1336279"/>
                  <a:pt x="4648729" y="1270000"/>
                  <a:pt x="4408884" y="1270000"/>
                </a:cubicBezTo>
                <a:cubicBezTo>
                  <a:pt x="4148534" y="1270000"/>
                  <a:pt x="3859146" y="1380133"/>
                  <a:pt x="3540720" y="1600399"/>
                </a:cubicBezTo>
                <a:cubicBezTo>
                  <a:pt x="3222426" y="1820665"/>
                  <a:pt x="2972329" y="2111574"/>
                  <a:pt x="2790428" y="2473127"/>
                </a:cubicBezTo>
                <a:cubicBezTo>
                  <a:pt x="2658136" y="2730831"/>
                  <a:pt x="2509308" y="3256625"/>
                  <a:pt x="2343943" y="4050507"/>
                </a:cubicBezTo>
                <a:lnTo>
                  <a:pt x="1779587" y="6756400"/>
                </a:lnTo>
                <a:lnTo>
                  <a:pt x="0" y="6756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Freeform 172"/>
          <p:cNvSpPr/>
          <p:nvPr/>
        </p:nvSpPr>
        <p:spPr>
          <a:xfrm>
            <a:off x="3117126" y="1334329"/>
            <a:ext cx="198255" cy="249113"/>
          </a:xfrm>
          <a:custGeom>
            <a:avLst/>
            <a:gdLst/>
            <a:ahLst/>
            <a:cxnLst/>
            <a:rect l="0" t="0" r="0" b="0"/>
            <a:pathLst>
              <a:path w="7509668" h="9436100">
                <a:moveTo>
                  <a:pt x="18653" y="7112000"/>
                </a:moveTo>
                <a:lnTo>
                  <a:pt x="1897657" y="7384851"/>
                </a:lnTo>
                <a:cubicBezTo>
                  <a:pt x="1897657" y="7574954"/>
                  <a:pt x="1928614" y="7718557"/>
                  <a:pt x="1990526" y="7815659"/>
                </a:cubicBezTo>
                <a:cubicBezTo>
                  <a:pt x="2052571" y="7912893"/>
                  <a:pt x="2152848" y="7995576"/>
                  <a:pt x="2291357" y="8063706"/>
                </a:cubicBezTo>
                <a:cubicBezTo>
                  <a:pt x="2429867" y="8131968"/>
                  <a:pt x="2619044" y="8166100"/>
                  <a:pt x="2858889" y="8166100"/>
                </a:cubicBezTo>
                <a:cubicBezTo>
                  <a:pt x="3234994" y="8166100"/>
                  <a:pt x="3536751" y="8091355"/>
                  <a:pt x="3764160" y="7941865"/>
                </a:cubicBezTo>
                <a:cubicBezTo>
                  <a:pt x="3933626" y="7825713"/>
                  <a:pt x="4072135" y="7638917"/>
                  <a:pt x="4179689" y="7381478"/>
                </a:cubicBezTo>
                <a:cubicBezTo>
                  <a:pt x="4245835" y="7219685"/>
                  <a:pt x="4330567" y="6866863"/>
                  <a:pt x="4433887" y="6323013"/>
                </a:cubicBezTo>
                <a:lnTo>
                  <a:pt x="4495800" y="6014641"/>
                </a:lnTo>
                <a:cubicBezTo>
                  <a:pt x="3879850" y="6526081"/>
                  <a:pt x="3243196" y="6781800"/>
                  <a:pt x="2585839" y="6781800"/>
                </a:cubicBezTo>
                <a:cubicBezTo>
                  <a:pt x="1940917" y="6781800"/>
                  <a:pt x="1411750" y="6553862"/>
                  <a:pt x="998339" y="6097985"/>
                </a:cubicBezTo>
                <a:cubicBezTo>
                  <a:pt x="584927" y="5642108"/>
                  <a:pt x="378221" y="4974895"/>
                  <a:pt x="378221" y="4096346"/>
                </a:cubicBezTo>
                <a:cubicBezTo>
                  <a:pt x="378221" y="3321514"/>
                  <a:pt x="518781" y="2610843"/>
                  <a:pt x="799901" y="1964333"/>
                </a:cubicBezTo>
                <a:cubicBezTo>
                  <a:pt x="1081021" y="1317824"/>
                  <a:pt x="1475845" y="828808"/>
                  <a:pt x="1984375" y="497285"/>
                </a:cubicBezTo>
                <a:cubicBezTo>
                  <a:pt x="2492904" y="165762"/>
                  <a:pt x="3011752" y="0"/>
                  <a:pt x="3540918" y="0"/>
                </a:cubicBezTo>
                <a:cubicBezTo>
                  <a:pt x="3979200" y="0"/>
                  <a:pt x="4380243" y="116682"/>
                  <a:pt x="4744045" y="350044"/>
                </a:cubicBezTo>
                <a:cubicBezTo>
                  <a:pt x="5107847" y="583275"/>
                  <a:pt x="5391017" y="910233"/>
                  <a:pt x="5593556" y="1330921"/>
                </a:cubicBezTo>
                <a:lnTo>
                  <a:pt x="5841603" y="165100"/>
                </a:lnTo>
                <a:lnTo>
                  <a:pt x="7509668" y="165100"/>
                </a:lnTo>
                <a:lnTo>
                  <a:pt x="6368653" y="5659636"/>
                </a:lnTo>
                <a:cubicBezTo>
                  <a:pt x="6182651" y="6541625"/>
                  <a:pt x="6025554" y="7171002"/>
                  <a:pt x="5897364" y="7547768"/>
                </a:cubicBezTo>
                <a:cubicBezTo>
                  <a:pt x="5769173" y="7924667"/>
                  <a:pt x="5622395" y="8224903"/>
                  <a:pt x="5457031" y="8448476"/>
                </a:cubicBezTo>
                <a:cubicBezTo>
                  <a:pt x="5291666" y="8672049"/>
                  <a:pt x="5082910" y="8859374"/>
                  <a:pt x="4830762" y="9010451"/>
                </a:cubicBezTo>
                <a:cubicBezTo>
                  <a:pt x="4578614" y="9161660"/>
                  <a:pt x="4280958" y="9270404"/>
                  <a:pt x="3937793" y="9336682"/>
                </a:cubicBezTo>
                <a:cubicBezTo>
                  <a:pt x="3594629" y="9402960"/>
                  <a:pt x="3222558" y="9436100"/>
                  <a:pt x="2821582" y="9436100"/>
                </a:cubicBezTo>
                <a:cubicBezTo>
                  <a:pt x="1891439" y="9436100"/>
                  <a:pt x="1188640" y="9277019"/>
                  <a:pt x="713184" y="8958857"/>
                </a:cubicBezTo>
                <a:cubicBezTo>
                  <a:pt x="237728" y="8640696"/>
                  <a:pt x="0" y="8111860"/>
                  <a:pt x="0" y="7372350"/>
                </a:cubicBezTo>
                <a:cubicBezTo>
                  <a:pt x="0" y="7293768"/>
                  <a:pt x="6217" y="7206985"/>
                  <a:pt x="18653" y="7112000"/>
                </a:cubicBezTo>
                <a:close/>
                <a:moveTo>
                  <a:pt x="2114550" y="3916561"/>
                </a:moveTo>
                <a:cubicBezTo>
                  <a:pt x="2114550" y="4419005"/>
                  <a:pt x="2227196" y="4802056"/>
                  <a:pt x="2452489" y="5065713"/>
                </a:cubicBezTo>
                <a:cubicBezTo>
                  <a:pt x="2677781" y="5329238"/>
                  <a:pt x="2959960" y="5461000"/>
                  <a:pt x="3299023" y="5461000"/>
                </a:cubicBezTo>
                <a:cubicBezTo>
                  <a:pt x="3609114" y="5461000"/>
                  <a:pt x="3909880" y="5342666"/>
                  <a:pt x="4201318" y="5105996"/>
                </a:cubicBezTo>
                <a:cubicBezTo>
                  <a:pt x="4492757" y="4869326"/>
                  <a:pt x="4715999" y="4533041"/>
                  <a:pt x="4871045" y="4097140"/>
                </a:cubicBezTo>
                <a:cubicBezTo>
                  <a:pt x="5026091" y="3661238"/>
                  <a:pt x="5103614" y="3239890"/>
                  <a:pt x="5103614" y="2833093"/>
                </a:cubicBezTo>
                <a:cubicBezTo>
                  <a:pt x="5103614" y="2363986"/>
                  <a:pt x="4977474" y="1986228"/>
                  <a:pt x="4725193" y="1699816"/>
                </a:cubicBezTo>
                <a:cubicBezTo>
                  <a:pt x="4473045" y="1413272"/>
                  <a:pt x="4181607" y="1270000"/>
                  <a:pt x="3850878" y="1270000"/>
                </a:cubicBezTo>
                <a:cubicBezTo>
                  <a:pt x="3532584" y="1270000"/>
                  <a:pt x="3240087" y="1396670"/>
                  <a:pt x="2973387" y="1650008"/>
                </a:cubicBezTo>
                <a:cubicBezTo>
                  <a:pt x="2706819" y="1903215"/>
                  <a:pt x="2486686" y="2293409"/>
                  <a:pt x="2312987" y="2820591"/>
                </a:cubicBezTo>
                <a:cubicBezTo>
                  <a:pt x="2180695" y="3227520"/>
                  <a:pt x="2114550" y="3592844"/>
                  <a:pt x="2114550" y="391656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Freeform 173"/>
          <p:cNvSpPr/>
          <p:nvPr/>
        </p:nvSpPr>
        <p:spPr>
          <a:xfrm>
            <a:off x="3428082" y="1338688"/>
            <a:ext cx="182214" cy="174010"/>
          </a:xfrm>
          <a:custGeom>
            <a:avLst/>
            <a:gdLst/>
            <a:ahLst/>
            <a:cxnLst/>
            <a:rect l="0" t="0" r="0" b="0"/>
            <a:pathLst>
              <a:path w="6902053" h="6591300">
                <a:moveTo>
                  <a:pt x="2852539" y="6591300"/>
                </a:moveTo>
                <a:lnTo>
                  <a:pt x="1320999" y="6591300"/>
                </a:lnTo>
                <a:lnTo>
                  <a:pt x="0" y="0"/>
                </a:lnTo>
                <a:lnTo>
                  <a:pt x="1748830" y="0"/>
                </a:lnTo>
                <a:lnTo>
                  <a:pt x="2213967" y="2878932"/>
                </a:lnTo>
                <a:cubicBezTo>
                  <a:pt x="2342026" y="3655748"/>
                  <a:pt x="2418490" y="4173538"/>
                  <a:pt x="2443361" y="4432300"/>
                </a:cubicBezTo>
                <a:cubicBezTo>
                  <a:pt x="2476434" y="4361657"/>
                  <a:pt x="2620103" y="4093237"/>
                  <a:pt x="2874367" y="3627041"/>
                </a:cubicBezTo>
                <a:cubicBezTo>
                  <a:pt x="3128632" y="3160845"/>
                  <a:pt x="3284670" y="2881578"/>
                  <a:pt x="3342481" y="2789238"/>
                </a:cubicBezTo>
                <a:lnTo>
                  <a:pt x="4979591" y="0"/>
                </a:lnTo>
                <a:lnTo>
                  <a:pt x="6902053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Freeform 174"/>
          <p:cNvSpPr/>
          <p:nvPr/>
        </p:nvSpPr>
        <p:spPr>
          <a:xfrm>
            <a:off x="3605246" y="1334329"/>
            <a:ext cx="166493" cy="182728"/>
          </a:xfrm>
          <a:custGeom>
            <a:avLst/>
            <a:gdLst/>
            <a:ahLst/>
            <a:cxnLst/>
            <a:rect l="0" t="0" r="0" b="0"/>
            <a:pathLst>
              <a:path w="6306542" h="6921500">
                <a:moveTo>
                  <a:pt x="6182518" y="4013200"/>
                </a:moveTo>
                <a:lnTo>
                  <a:pt x="1717675" y="4013200"/>
                </a:lnTo>
                <a:cubicBezTo>
                  <a:pt x="1713573" y="4084109"/>
                  <a:pt x="1711523" y="4138282"/>
                  <a:pt x="1711523" y="4175721"/>
                </a:cubicBezTo>
                <a:cubicBezTo>
                  <a:pt x="1711523" y="4617707"/>
                  <a:pt x="1836539" y="4974167"/>
                  <a:pt x="2086570" y="5245100"/>
                </a:cubicBezTo>
                <a:cubicBezTo>
                  <a:pt x="2336733" y="5516034"/>
                  <a:pt x="2641666" y="5651500"/>
                  <a:pt x="3001367" y="5651500"/>
                </a:cubicBezTo>
                <a:cubicBezTo>
                  <a:pt x="3592578" y="5651500"/>
                  <a:pt x="4053549" y="5346700"/>
                  <a:pt x="4384278" y="4737100"/>
                </a:cubicBezTo>
                <a:lnTo>
                  <a:pt x="5977929" y="5003800"/>
                </a:lnTo>
                <a:cubicBezTo>
                  <a:pt x="5667838" y="5643034"/>
                  <a:pt x="5253368" y="6122459"/>
                  <a:pt x="4734520" y="6442075"/>
                </a:cubicBezTo>
                <a:cubicBezTo>
                  <a:pt x="4215804" y="6761691"/>
                  <a:pt x="3633986" y="6921500"/>
                  <a:pt x="2989064" y="6921500"/>
                </a:cubicBezTo>
                <a:cubicBezTo>
                  <a:pt x="2104297" y="6921500"/>
                  <a:pt x="1384895" y="6640381"/>
                  <a:pt x="830857" y="6078141"/>
                </a:cubicBezTo>
                <a:cubicBezTo>
                  <a:pt x="276952" y="5515902"/>
                  <a:pt x="0" y="4772092"/>
                  <a:pt x="0" y="3846711"/>
                </a:cubicBezTo>
                <a:cubicBezTo>
                  <a:pt x="0" y="2942101"/>
                  <a:pt x="250097" y="2137040"/>
                  <a:pt x="750292" y="1431529"/>
                </a:cubicBezTo>
                <a:cubicBezTo>
                  <a:pt x="1432388" y="477176"/>
                  <a:pt x="2405988" y="0"/>
                  <a:pt x="3671093" y="0"/>
                </a:cubicBezTo>
                <a:cubicBezTo>
                  <a:pt x="4477279" y="0"/>
                  <a:pt x="5118033" y="249966"/>
                  <a:pt x="5593357" y="749896"/>
                </a:cubicBezTo>
                <a:cubicBezTo>
                  <a:pt x="6068814" y="1249694"/>
                  <a:pt x="6306542" y="1949649"/>
                  <a:pt x="6306542" y="2849761"/>
                </a:cubicBezTo>
                <a:cubicBezTo>
                  <a:pt x="6306542" y="3281165"/>
                  <a:pt x="6265201" y="3668978"/>
                  <a:pt x="6182518" y="4013200"/>
                </a:cubicBezTo>
                <a:close/>
                <a:moveTo>
                  <a:pt x="4681934" y="2933700"/>
                </a:moveTo>
                <a:cubicBezTo>
                  <a:pt x="4686035" y="2854193"/>
                  <a:pt x="4688086" y="2793537"/>
                  <a:pt x="4688086" y="2751733"/>
                </a:cubicBezTo>
                <a:cubicBezTo>
                  <a:pt x="4688086" y="2257756"/>
                  <a:pt x="4578548" y="1887340"/>
                  <a:pt x="4359473" y="1640483"/>
                </a:cubicBezTo>
                <a:cubicBezTo>
                  <a:pt x="4140398" y="1393495"/>
                  <a:pt x="3846843" y="1270000"/>
                  <a:pt x="3478807" y="1270000"/>
                </a:cubicBezTo>
                <a:cubicBezTo>
                  <a:pt x="3110904" y="1270000"/>
                  <a:pt x="2781167" y="1410230"/>
                  <a:pt x="2489596" y="1690688"/>
                </a:cubicBezTo>
                <a:cubicBezTo>
                  <a:pt x="2198158" y="1971014"/>
                  <a:pt x="2000779" y="2385351"/>
                  <a:pt x="1897459" y="2933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Freeform 175"/>
          <p:cNvSpPr/>
          <p:nvPr/>
        </p:nvSpPr>
        <p:spPr>
          <a:xfrm>
            <a:off x="3779299" y="1334329"/>
            <a:ext cx="148157" cy="178368"/>
          </a:xfrm>
          <a:custGeom>
            <a:avLst/>
            <a:gdLst/>
            <a:ahLst/>
            <a:cxnLst/>
            <a:rect l="0" t="0" r="0" b="0"/>
            <a:pathLst>
              <a:path w="5612011" h="6756400">
                <a:moveTo>
                  <a:pt x="1376561" y="165100"/>
                </a:moveTo>
                <a:lnTo>
                  <a:pt x="3038475" y="165100"/>
                </a:lnTo>
                <a:lnTo>
                  <a:pt x="2771775" y="1407121"/>
                </a:lnTo>
                <a:cubicBezTo>
                  <a:pt x="3391959" y="469040"/>
                  <a:pt x="4063802" y="0"/>
                  <a:pt x="4787305" y="0"/>
                </a:cubicBezTo>
                <a:cubicBezTo>
                  <a:pt x="5043554" y="0"/>
                  <a:pt x="5318456" y="64030"/>
                  <a:pt x="5612011" y="192088"/>
                </a:cubicBezTo>
                <a:lnTo>
                  <a:pt x="4929783" y="1649016"/>
                </a:lnTo>
                <a:cubicBezTo>
                  <a:pt x="4768519" y="1591072"/>
                  <a:pt x="4596937" y="1562100"/>
                  <a:pt x="4415036" y="1562100"/>
                </a:cubicBezTo>
                <a:cubicBezTo>
                  <a:pt x="4109178" y="1562100"/>
                  <a:pt x="3798094" y="1678385"/>
                  <a:pt x="3481784" y="1910954"/>
                </a:cubicBezTo>
                <a:cubicBezTo>
                  <a:pt x="3165607" y="2143522"/>
                  <a:pt x="2918619" y="2453945"/>
                  <a:pt x="2740819" y="2842221"/>
                </a:cubicBezTo>
                <a:cubicBezTo>
                  <a:pt x="2563019" y="3230365"/>
                  <a:pt x="2387336" y="3845918"/>
                  <a:pt x="2213769" y="4688880"/>
                </a:cubicBezTo>
                <a:lnTo>
                  <a:pt x="1779588" y="6756400"/>
                </a:lnTo>
                <a:lnTo>
                  <a:pt x="0" y="6756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Freeform 176"/>
          <p:cNvSpPr/>
          <p:nvPr/>
        </p:nvSpPr>
        <p:spPr>
          <a:xfrm>
            <a:off x="3921112" y="1279007"/>
            <a:ext cx="105754" cy="238049"/>
          </a:xfrm>
          <a:custGeom>
            <a:avLst/>
            <a:gdLst/>
            <a:ahLst/>
            <a:cxnLst/>
            <a:rect l="0" t="0" r="0" b="0"/>
            <a:pathLst>
              <a:path w="4005858" h="9017000">
                <a:moveTo>
                  <a:pt x="0" y="3581400"/>
                </a:moveTo>
                <a:lnTo>
                  <a:pt x="272852" y="2260600"/>
                </a:lnTo>
                <a:lnTo>
                  <a:pt x="1152724" y="2260600"/>
                </a:lnTo>
                <a:lnTo>
                  <a:pt x="1368624" y="1231900"/>
                </a:lnTo>
                <a:lnTo>
                  <a:pt x="3398242" y="0"/>
                </a:lnTo>
                <a:lnTo>
                  <a:pt x="2932113" y="2260600"/>
                </a:lnTo>
                <a:lnTo>
                  <a:pt x="4005858" y="2260600"/>
                </a:lnTo>
                <a:lnTo>
                  <a:pt x="3733006" y="3581400"/>
                </a:lnTo>
                <a:lnTo>
                  <a:pt x="2659658" y="3581400"/>
                </a:lnTo>
                <a:lnTo>
                  <a:pt x="2064941" y="6362502"/>
                </a:lnTo>
                <a:cubicBezTo>
                  <a:pt x="1961621" y="6861771"/>
                  <a:pt x="1909961" y="7146463"/>
                  <a:pt x="1909961" y="7216577"/>
                </a:cubicBezTo>
                <a:cubicBezTo>
                  <a:pt x="1909961" y="7352970"/>
                  <a:pt x="1953353" y="7459398"/>
                  <a:pt x="2040136" y="7535863"/>
                </a:cubicBezTo>
                <a:cubicBezTo>
                  <a:pt x="2127052" y="7612328"/>
                  <a:pt x="2284148" y="7650560"/>
                  <a:pt x="2511425" y="7650560"/>
                </a:cubicBezTo>
                <a:cubicBezTo>
                  <a:pt x="2590006" y="7650560"/>
                  <a:pt x="2786393" y="7636140"/>
                  <a:pt x="3100586" y="7607300"/>
                </a:cubicBezTo>
                <a:lnTo>
                  <a:pt x="2821385" y="8924329"/>
                </a:lnTo>
                <a:cubicBezTo>
                  <a:pt x="2515526" y="8986109"/>
                  <a:pt x="2201333" y="9017000"/>
                  <a:pt x="1878806" y="9017000"/>
                </a:cubicBezTo>
                <a:cubicBezTo>
                  <a:pt x="1250421" y="9017000"/>
                  <a:pt x="793618" y="8895225"/>
                  <a:pt x="508397" y="8651677"/>
                </a:cubicBezTo>
                <a:cubicBezTo>
                  <a:pt x="223176" y="8407996"/>
                  <a:pt x="80566" y="8069594"/>
                  <a:pt x="80566" y="7636471"/>
                </a:cubicBezTo>
                <a:cubicBezTo>
                  <a:pt x="80566" y="7434197"/>
                  <a:pt x="157030" y="6967736"/>
                  <a:pt x="309960" y="6237090"/>
                </a:cubicBezTo>
                <a:lnTo>
                  <a:pt x="889397" y="3581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Freeform 177"/>
          <p:cNvSpPr/>
          <p:nvPr/>
        </p:nvSpPr>
        <p:spPr>
          <a:xfrm>
            <a:off x="4018291" y="1272637"/>
            <a:ext cx="97078" cy="240060"/>
          </a:xfrm>
          <a:custGeom>
            <a:avLst/>
            <a:gdLst/>
            <a:ahLst/>
            <a:cxnLst/>
            <a:rect l="0" t="0" r="0" b="0"/>
            <a:pathLst>
              <a:path w="3677245" h="9093200">
                <a:moveTo>
                  <a:pt x="1897459" y="0"/>
                </a:moveTo>
                <a:lnTo>
                  <a:pt x="3677245" y="0"/>
                </a:lnTo>
                <a:lnTo>
                  <a:pt x="3342283" y="1612900"/>
                </a:lnTo>
                <a:lnTo>
                  <a:pt x="1562695" y="1612900"/>
                </a:lnTo>
                <a:close/>
                <a:moveTo>
                  <a:pt x="1376561" y="2501900"/>
                </a:moveTo>
                <a:lnTo>
                  <a:pt x="3156347" y="2501900"/>
                </a:lnTo>
                <a:lnTo>
                  <a:pt x="1779587" y="9093200"/>
                </a:lnTo>
                <a:lnTo>
                  <a:pt x="0" y="909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Freeform 178"/>
          <p:cNvSpPr/>
          <p:nvPr/>
        </p:nvSpPr>
        <p:spPr>
          <a:xfrm>
            <a:off x="4115527" y="1334329"/>
            <a:ext cx="169112" cy="182728"/>
          </a:xfrm>
          <a:custGeom>
            <a:avLst/>
            <a:gdLst/>
            <a:ahLst/>
            <a:cxnLst/>
            <a:rect l="0" t="0" r="0" b="0"/>
            <a:pathLst>
              <a:path w="6405761" h="6921500">
                <a:moveTo>
                  <a:pt x="4210646" y="4279900"/>
                </a:moveTo>
                <a:lnTo>
                  <a:pt x="5940624" y="4559896"/>
                </a:lnTo>
                <a:cubicBezTo>
                  <a:pt x="5655403" y="5330495"/>
                  <a:pt x="5233723" y="5916745"/>
                  <a:pt x="4675585" y="6318647"/>
                </a:cubicBezTo>
                <a:cubicBezTo>
                  <a:pt x="4117446" y="6720549"/>
                  <a:pt x="3470474" y="6921500"/>
                  <a:pt x="2734667" y="6921500"/>
                </a:cubicBezTo>
                <a:cubicBezTo>
                  <a:pt x="1895409" y="6921500"/>
                  <a:pt x="1229784" y="6670477"/>
                  <a:pt x="737791" y="6168430"/>
                </a:cubicBezTo>
                <a:cubicBezTo>
                  <a:pt x="245930" y="5666251"/>
                  <a:pt x="0" y="4975292"/>
                  <a:pt x="0" y="4095552"/>
                </a:cubicBezTo>
                <a:cubicBezTo>
                  <a:pt x="0" y="3377737"/>
                  <a:pt x="148828" y="2699346"/>
                  <a:pt x="446485" y="2060377"/>
                </a:cubicBezTo>
                <a:cubicBezTo>
                  <a:pt x="744141" y="1421276"/>
                  <a:pt x="1192676" y="918105"/>
                  <a:pt x="1792089" y="550863"/>
                </a:cubicBezTo>
                <a:cubicBezTo>
                  <a:pt x="2391503" y="183621"/>
                  <a:pt x="3048860" y="0"/>
                  <a:pt x="3764161" y="0"/>
                </a:cubicBezTo>
                <a:cubicBezTo>
                  <a:pt x="4541375" y="0"/>
                  <a:pt x="5161492" y="203663"/>
                  <a:pt x="5624513" y="610990"/>
                </a:cubicBezTo>
                <a:cubicBezTo>
                  <a:pt x="6087533" y="1018183"/>
                  <a:pt x="6347950" y="1554295"/>
                  <a:pt x="6405761" y="2219325"/>
                </a:cubicBezTo>
                <a:lnTo>
                  <a:pt x="4712891" y="2400300"/>
                </a:lnTo>
                <a:cubicBezTo>
                  <a:pt x="4671484" y="2030016"/>
                  <a:pt x="4558771" y="1757561"/>
                  <a:pt x="4374753" y="1582936"/>
                </a:cubicBezTo>
                <a:cubicBezTo>
                  <a:pt x="4190868" y="1408179"/>
                  <a:pt x="3950097" y="1320800"/>
                  <a:pt x="3652441" y="1320800"/>
                </a:cubicBezTo>
                <a:cubicBezTo>
                  <a:pt x="3309276" y="1320800"/>
                  <a:pt x="2988866" y="1449520"/>
                  <a:pt x="2691210" y="1706960"/>
                </a:cubicBezTo>
                <a:cubicBezTo>
                  <a:pt x="2393553" y="1964400"/>
                  <a:pt x="2165152" y="2349500"/>
                  <a:pt x="2006005" y="2862263"/>
                </a:cubicBezTo>
                <a:cubicBezTo>
                  <a:pt x="1846858" y="3374893"/>
                  <a:pt x="1767285" y="3855443"/>
                  <a:pt x="1767285" y="4303911"/>
                </a:cubicBezTo>
                <a:cubicBezTo>
                  <a:pt x="1767285" y="4694172"/>
                  <a:pt x="1862336" y="4995202"/>
                  <a:pt x="2052439" y="5207000"/>
                </a:cubicBezTo>
                <a:cubicBezTo>
                  <a:pt x="2242675" y="5418667"/>
                  <a:pt x="2480403" y="5524500"/>
                  <a:pt x="2765624" y="5524500"/>
                </a:cubicBezTo>
                <a:cubicBezTo>
                  <a:pt x="3050977" y="5524500"/>
                  <a:pt x="3325945" y="5420784"/>
                  <a:pt x="3590528" y="5213350"/>
                </a:cubicBezTo>
                <a:cubicBezTo>
                  <a:pt x="3855112" y="5005917"/>
                  <a:pt x="4061817" y="4694767"/>
                  <a:pt x="4210646" y="42799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Freeform 179"/>
          <p:cNvSpPr/>
          <p:nvPr/>
        </p:nvSpPr>
        <p:spPr>
          <a:xfrm>
            <a:off x="4293178" y="1334329"/>
            <a:ext cx="163711" cy="182728"/>
          </a:xfrm>
          <a:custGeom>
            <a:avLst/>
            <a:gdLst/>
            <a:ahLst/>
            <a:cxnLst/>
            <a:rect l="0" t="0" r="0" b="0"/>
            <a:pathLst>
              <a:path w="6201172" h="6921500">
                <a:moveTo>
                  <a:pt x="2449513" y="2006600"/>
                </a:moveTo>
                <a:lnTo>
                  <a:pt x="713185" y="1860550"/>
                </a:lnTo>
                <a:cubicBezTo>
                  <a:pt x="911622" y="1277276"/>
                  <a:pt x="1257830" y="821400"/>
                  <a:pt x="1751807" y="492919"/>
                </a:cubicBezTo>
                <a:cubicBezTo>
                  <a:pt x="2245916" y="164307"/>
                  <a:pt x="2900164" y="0"/>
                  <a:pt x="3714552" y="0"/>
                </a:cubicBezTo>
                <a:cubicBezTo>
                  <a:pt x="4562012" y="0"/>
                  <a:pt x="5188281" y="170921"/>
                  <a:pt x="5593358" y="512763"/>
                </a:cubicBezTo>
                <a:cubicBezTo>
                  <a:pt x="5998568" y="854605"/>
                  <a:pt x="6201172" y="1272117"/>
                  <a:pt x="6201172" y="1765300"/>
                </a:cubicBezTo>
                <a:cubicBezTo>
                  <a:pt x="6201172" y="1964135"/>
                  <a:pt x="6183577" y="2175471"/>
                  <a:pt x="6148388" y="2399308"/>
                </a:cubicBezTo>
                <a:cubicBezTo>
                  <a:pt x="6113330" y="2623014"/>
                  <a:pt x="5990366" y="3211381"/>
                  <a:pt x="5779493" y="4164410"/>
                </a:cubicBezTo>
                <a:cubicBezTo>
                  <a:pt x="5605926" y="4951810"/>
                  <a:pt x="5519143" y="5502937"/>
                  <a:pt x="5519143" y="5817791"/>
                </a:cubicBezTo>
                <a:cubicBezTo>
                  <a:pt x="5519143" y="6099572"/>
                  <a:pt x="5568752" y="6412442"/>
                  <a:pt x="5667971" y="6756400"/>
                </a:cubicBezTo>
                <a:lnTo>
                  <a:pt x="3937794" y="6756400"/>
                </a:lnTo>
                <a:cubicBezTo>
                  <a:pt x="3867547" y="6516556"/>
                  <a:pt x="3824156" y="6268509"/>
                  <a:pt x="3807619" y="6012260"/>
                </a:cubicBezTo>
                <a:cubicBezTo>
                  <a:pt x="3547137" y="6301582"/>
                  <a:pt x="3247364" y="6525485"/>
                  <a:pt x="2908300" y="6683971"/>
                </a:cubicBezTo>
                <a:cubicBezTo>
                  <a:pt x="2569369" y="6842323"/>
                  <a:pt x="2228321" y="6921500"/>
                  <a:pt x="1885157" y="6921500"/>
                </a:cubicBezTo>
                <a:cubicBezTo>
                  <a:pt x="1339453" y="6921500"/>
                  <a:pt x="888802" y="6741782"/>
                  <a:pt x="533202" y="6382346"/>
                </a:cubicBezTo>
                <a:cubicBezTo>
                  <a:pt x="177734" y="6022909"/>
                  <a:pt x="0" y="5560682"/>
                  <a:pt x="0" y="4995665"/>
                </a:cubicBezTo>
                <a:cubicBezTo>
                  <a:pt x="0" y="4364104"/>
                  <a:pt x="195329" y="3859279"/>
                  <a:pt x="585986" y="3481190"/>
                </a:cubicBezTo>
                <a:cubicBezTo>
                  <a:pt x="976644" y="3102968"/>
                  <a:pt x="1674284" y="2874434"/>
                  <a:pt x="2678907" y="2795588"/>
                </a:cubicBezTo>
                <a:cubicBezTo>
                  <a:pt x="3526499" y="2724944"/>
                  <a:pt x="4092906" y="2639748"/>
                  <a:pt x="4378127" y="2540000"/>
                </a:cubicBezTo>
                <a:cubicBezTo>
                  <a:pt x="4452475" y="2291028"/>
                  <a:pt x="4489649" y="2091796"/>
                  <a:pt x="4489649" y="1942307"/>
                </a:cubicBezTo>
                <a:cubicBezTo>
                  <a:pt x="4489649" y="1751410"/>
                  <a:pt x="4413184" y="1591668"/>
                  <a:pt x="4260255" y="1463080"/>
                </a:cubicBezTo>
                <a:cubicBezTo>
                  <a:pt x="4107326" y="1334361"/>
                  <a:pt x="3879917" y="1270000"/>
                  <a:pt x="3578027" y="1270000"/>
                </a:cubicBezTo>
                <a:cubicBezTo>
                  <a:pt x="3259733" y="1270000"/>
                  <a:pt x="3008578" y="1333964"/>
                  <a:pt x="2824560" y="1461890"/>
                </a:cubicBezTo>
                <a:cubicBezTo>
                  <a:pt x="2640674" y="1589683"/>
                  <a:pt x="2515659" y="1771254"/>
                  <a:pt x="2449513" y="2006600"/>
                </a:cubicBezTo>
                <a:close/>
                <a:moveTo>
                  <a:pt x="4142383" y="3670300"/>
                </a:moveTo>
                <a:cubicBezTo>
                  <a:pt x="4034962" y="3699669"/>
                  <a:pt x="3892352" y="3726921"/>
                  <a:pt x="3714552" y="3752057"/>
                </a:cubicBezTo>
                <a:cubicBezTo>
                  <a:pt x="2821583" y="3861065"/>
                  <a:pt x="2238706" y="4020344"/>
                  <a:pt x="1965921" y="4229894"/>
                </a:cubicBezTo>
                <a:cubicBezTo>
                  <a:pt x="1771584" y="4380839"/>
                  <a:pt x="1674416" y="4584105"/>
                  <a:pt x="1674416" y="4839693"/>
                </a:cubicBezTo>
                <a:cubicBezTo>
                  <a:pt x="1674416" y="5049375"/>
                  <a:pt x="1748830" y="5226514"/>
                  <a:pt x="1897658" y="5371108"/>
                </a:cubicBezTo>
                <a:cubicBezTo>
                  <a:pt x="2046486" y="5515703"/>
                  <a:pt x="2242873" y="5588000"/>
                  <a:pt x="2486819" y="5588000"/>
                </a:cubicBezTo>
                <a:cubicBezTo>
                  <a:pt x="2755503" y="5588000"/>
                  <a:pt x="3008643" y="5521987"/>
                  <a:pt x="3246239" y="5389960"/>
                </a:cubicBezTo>
                <a:cubicBezTo>
                  <a:pt x="3483968" y="5257933"/>
                  <a:pt x="3661768" y="5088203"/>
                  <a:pt x="3779639" y="4880769"/>
                </a:cubicBezTo>
                <a:cubicBezTo>
                  <a:pt x="3897511" y="4673204"/>
                  <a:pt x="4001889" y="4349354"/>
                  <a:pt x="4092774" y="390921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Freeform 180"/>
          <p:cNvSpPr/>
          <p:nvPr/>
        </p:nvSpPr>
        <p:spPr>
          <a:xfrm>
            <a:off x="4473942" y="1272637"/>
            <a:ext cx="97078" cy="240060"/>
          </a:xfrm>
          <a:custGeom>
            <a:avLst/>
            <a:gdLst/>
            <a:ahLst/>
            <a:cxnLst/>
            <a:rect l="0" t="0" r="0" b="0"/>
            <a:pathLst>
              <a:path w="3677246" h="9093200">
                <a:moveTo>
                  <a:pt x="0" y="9093200"/>
                </a:moveTo>
                <a:lnTo>
                  <a:pt x="1903810" y="0"/>
                </a:lnTo>
                <a:lnTo>
                  <a:pt x="3677246" y="0"/>
                </a:lnTo>
                <a:lnTo>
                  <a:pt x="1779786" y="909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Freeform 181"/>
          <p:cNvSpPr/>
          <p:nvPr/>
        </p:nvSpPr>
        <p:spPr>
          <a:xfrm>
            <a:off x="4558736" y="1334329"/>
            <a:ext cx="177630" cy="182728"/>
          </a:xfrm>
          <a:custGeom>
            <a:avLst/>
            <a:gdLst/>
            <a:ahLst/>
            <a:cxnLst/>
            <a:rect l="0" t="0" r="0" b="0"/>
            <a:pathLst>
              <a:path w="6728420" h="6921500">
                <a:moveTo>
                  <a:pt x="0" y="4922441"/>
                </a:moveTo>
                <a:lnTo>
                  <a:pt x="1724025" y="4648200"/>
                </a:lnTo>
                <a:cubicBezTo>
                  <a:pt x="1876954" y="5013855"/>
                  <a:pt x="2067123" y="5272485"/>
                  <a:pt x="2294532" y="5424091"/>
                </a:cubicBezTo>
                <a:cubicBezTo>
                  <a:pt x="2521942" y="5575697"/>
                  <a:pt x="2832034" y="5651500"/>
                  <a:pt x="3224807" y="5651500"/>
                </a:cubicBezTo>
                <a:cubicBezTo>
                  <a:pt x="3629885" y="5651500"/>
                  <a:pt x="3954396" y="5559624"/>
                  <a:pt x="4198342" y="5375871"/>
                </a:cubicBezTo>
                <a:cubicBezTo>
                  <a:pt x="4367807" y="5250458"/>
                  <a:pt x="4452540" y="5097992"/>
                  <a:pt x="4452540" y="4918472"/>
                </a:cubicBezTo>
                <a:cubicBezTo>
                  <a:pt x="4452540" y="4797293"/>
                  <a:pt x="4409149" y="4689013"/>
                  <a:pt x="4322365" y="4593630"/>
                </a:cubicBezTo>
                <a:cubicBezTo>
                  <a:pt x="4231349" y="4502349"/>
                  <a:pt x="3985352" y="4390298"/>
                  <a:pt x="3584376" y="4257477"/>
                </a:cubicBezTo>
                <a:cubicBezTo>
                  <a:pt x="2509507" y="3900554"/>
                  <a:pt x="1843881" y="3618376"/>
                  <a:pt x="1587500" y="3410943"/>
                </a:cubicBezTo>
                <a:cubicBezTo>
                  <a:pt x="1186524" y="3087225"/>
                  <a:pt x="986036" y="2663958"/>
                  <a:pt x="986036" y="2141141"/>
                </a:cubicBezTo>
                <a:cubicBezTo>
                  <a:pt x="986036" y="1618325"/>
                  <a:pt x="1180372" y="1168136"/>
                  <a:pt x="1569045" y="790575"/>
                </a:cubicBezTo>
                <a:cubicBezTo>
                  <a:pt x="2110515" y="263525"/>
                  <a:pt x="2914584" y="0"/>
                  <a:pt x="3981251" y="0"/>
                </a:cubicBezTo>
                <a:cubicBezTo>
                  <a:pt x="4828711" y="0"/>
                  <a:pt x="5469466" y="155774"/>
                  <a:pt x="5903515" y="467321"/>
                </a:cubicBezTo>
                <a:cubicBezTo>
                  <a:pt x="6337697" y="778736"/>
                  <a:pt x="6612665" y="1200217"/>
                  <a:pt x="6728420" y="1731765"/>
                </a:cubicBezTo>
                <a:lnTo>
                  <a:pt x="5084961" y="2019300"/>
                </a:lnTo>
                <a:cubicBezTo>
                  <a:pt x="4998177" y="1777604"/>
                  <a:pt x="4857617" y="1596364"/>
                  <a:pt x="4663281" y="1475582"/>
                </a:cubicBezTo>
                <a:cubicBezTo>
                  <a:pt x="4398697" y="1313128"/>
                  <a:pt x="4080404" y="1231900"/>
                  <a:pt x="3708400" y="1231900"/>
                </a:cubicBezTo>
                <a:cubicBezTo>
                  <a:pt x="3336396" y="1231900"/>
                  <a:pt x="3068703" y="1294210"/>
                  <a:pt x="2905323" y="1418829"/>
                </a:cubicBezTo>
                <a:cubicBezTo>
                  <a:pt x="2742075" y="1543315"/>
                  <a:pt x="2660451" y="1686521"/>
                  <a:pt x="2660451" y="1848446"/>
                </a:cubicBezTo>
                <a:cubicBezTo>
                  <a:pt x="2660451" y="2014604"/>
                  <a:pt x="2743134" y="2151592"/>
                  <a:pt x="2908498" y="2259410"/>
                </a:cubicBezTo>
                <a:cubicBezTo>
                  <a:pt x="3011818" y="2325820"/>
                  <a:pt x="3344597" y="2442039"/>
                  <a:pt x="3906837" y="2608065"/>
                </a:cubicBezTo>
                <a:cubicBezTo>
                  <a:pt x="4774935" y="2861139"/>
                  <a:pt x="5355761" y="3110111"/>
                  <a:pt x="5649317" y="3354983"/>
                </a:cubicBezTo>
                <a:cubicBezTo>
                  <a:pt x="6062728" y="3699338"/>
                  <a:pt x="6269434" y="4114271"/>
                  <a:pt x="6269434" y="4599782"/>
                </a:cubicBezTo>
                <a:cubicBezTo>
                  <a:pt x="6269434" y="5226315"/>
                  <a:pt x="6006901" y="5769902"/>
                  <a:pt x="5481836" y="6230541"/>
                </a:cubicBezTo>
                <a:cubicBezTo>
                  <a:pt x="4956770" y="6691181"/>
                  <a:pt x="4216797" y="6921500"/>
                  <a:pt x="3261915" y="6921500"/>
                </a:cubicBezTo>
                <a:cubicBezTo>
                  <a:pt x="2311003" y="6921500"/>
                  <a:pt x="1576123" y="6746677"/>
                  <a:pt x="1057275" y="6397030"/>
                </a:cubicBezTo>
                <a:cubicBezTo>
                  <a:pt x="538427" y="6047251"/>
                  <a:pt x="186002" y="5555721"/>
                  <a:pt x="0" y="492244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Freeform 182"/>
          <p:cNvSpPr/>
          <p:nvPr/>
        </p:nvSpPr>
        <p:spPr>
          <a:xfrm>
            <a:off x="4849617" y="1334329"/>
            <a:ext cx="180574" cy="182728"/>
          </a:xfrm>
          <a:custGeom>
            <a:avLst/>
            <a:gdLst/>
            <a:ahLst/>
            <a:cxnLst/>
            <a:rect l="0" t="0" r="0" b="0"/>
            <a:pathLst>
              <a:path w="6839942" h="6921500">
                <a:moveTo>
                  <a:pt x="0" y="4020940"/>
                </a:moveTo>
                <a:cubicBezTo>
                  <a:pt x="0" y="2796845"/>
                  <a:pt x="344157" y="1820665"/>
                  <a:pt x="1032470" y="1092399"/>
                </a:cubicBezTo>
                <a:cubicBezTo>
                  <a:pt x="1720784" y="364133"/>
                  <a:pt x="2625130" y="0"/>
                  <a:pt x="3745508" y="0"/>
                </a:cubicBezTo>
                <a:cubicBezTo>
                  <a:pt x="4717058" y="0"/>
                  <a:pt x="5475684" y="268685"/>
                  <a:pt x="6021387" y="806054"/>
                </a:cubicBezTo>
                <a:cubicBezTo>
                  <a:pt x="6567090" y="1343422"/>
                  <a:pt x="6839942" y="2066462"/>
                  <a:pt x="6839942" y="2975174"/>
                </a:cubicBezTo>
                <a:cubicBezTo>
                  <a:pt x="6839942" y="4045811"/>
                  <a:pt x="6498828" y="4971191"/>
                  <a:pt x="5816600" y="5751315"/>
                </a:cubicBezTo>
                <a:cubicBezTo>
                  <a:pt x="5134504" y="6531439"/>
                  <a:pt x="4220898" y="6921500"/>
                  <a:pt x="3075781" y="6921500"/>
                </a:cubicBezTo>
                <a:cubicBezTo>
                  <a:pt x="2455730" y="6921500"/>
                  <a:pt x="1905926" y="6797013"/>
                  <a:pt x="1426369" y="6548041"/>
                </a:cubicBezTo>
                <a:cubicBezTo>
                  <a:pt x="946811" y="6299068"/>
                  <a:pt x="589161" y="5946379"/>
                  <a:pt x="353417" y="5489972"/>
                </a:cubicBezTo>
                <a:cubicBezTo>
                  <a:pt x="117806" y="5033434"/>
                  <a:pt x="0" y="4543756"/>
                  <a:pt x="0" y="4020940"/>
                </a:cubicBezTo>
                <a:close/>
                <a:moveTo>
                  <a:pt x="5072658" y="2741018"/>
                </a:moveTo>
                <a:cubicBezTo>
                  <a:pt x="5072658" y="2315700"/>
                  <a:pt x="4949626" y="1974784"/>
                  <a:pt x="4703564" y="1718271"/>
                </a:cubicBezTo>
                <a:cubicBezTo>
                  <a:pt x="4457634" y="1461757"/>
                  <a:pt x="4140398" y="1333500"/>
                  <a:pt x="3751858" y="1333500"/>
                </a:cubicBezTo>
                <a:cubicBezTo>
                  <a:pt x="3367286" y="1333500"/>
                  <a:pt x="3026172" y="1453423"/>
                  <a:pt x="2728515" y="1693268"/>
                </a:cubicBezTo>
                <a:cubicBezTo>
                  <a:pt x="2430859" y="1932980"/>
                  <a:pt x="2199349" y="2281172"/>
                  <a:pt x="2033984" y="2737843"/>
                </a:cubicBezTo>
                <a:cubicBezTo>
                  <a:pt x="1868620" y="3194514"/>
                  <a:pt x="1785937" y="3614738"/>
                  <a:pt x="1785937" y="3998516"/>
                </a:cubicBezTo>
                <a:cubicBezTo>
                  <a:pt x="1785937" y="4473972"/>
                  <a:pt x="1914062" y="4851400"/>
                  <a:pt x="2170311" y="5130800"/>
                </a:cubicBezTo>
                <a:cubicBezTo>
                  <a:pt x="2426692" y="5410200"/>
                  <a:pt x="2749219" y="5549900"/>
                  <a:pt x="3137892" y="5549900"/>
                </a:cubicBezTo>
                <a:cubicBezTo>
                  <a:pt x="3625651" y="5549900"/>
                  <a:pt x="4034896" y="5339292"/>
                  <a:pt x="4365625" y="4918075"/>
                </a:cubicBezTo>
                <a:cubicBezTo>
                  <a:pt x="4836980" y="4321705"/>
                  <a:pt x="5072658" y="3596019"/>
                  <a:pt x="5072658" y="274101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Freeform 183"/>
          <p:cNvSpPr/>
          <p:nvPr/>
        </p:nvSpPr>
        <p:spPr>
          <a:xfrm>
            <a:off x="5044566" y="1334329"/>
            <a:ext cx="184173" cy="178368"/>
          </a:xfrm>
          <a:custGeom>
            <a:avLst/>
            <a:gdLst/>
            <a:ahLst/>
            <a:cxnLst/>
            <a:rect l="0" t="0" r="0" b="0"/>
            <a:pathLst>
              <a:path w="6976268" h="6756400">
                <a:moveTo>
                  <a:pt x="1376560" y="165100"/>
                </a:moveTo>
                <a:lnTo>
                  <a:pt x="3063279" y="165100"/>
                </a:lnTo>
                <a:lnTo>
                  <a:pt x="2889646" y="1027708"/>
                </a:lnTo>
                <a:cubicBezTo>
                  <a:pt x="3311392" y="657821"/>
                  <a:pt x="3705158" y="394097"/>
                  <a:pt x="4070945" y="236538"/>
                </a:cubicBezTo>
                <a:cubicBezTo>
                  <a:pt x="4436864" y="78846"/>
                  <a:pt x="4822361" y="0"/>
                  <a:pt x="5227439" y="0"/>
                </a:cubicBezTo>
                <a:cubicBezTo>
                  <a:pt x="5769041" y="0"/>
                  <a:pt x="6195879" y="156634"/>
                  <a:pt x="6507956" y="469900"/>
                </a:cubicBezTo>
                <a:cubicBezTo>
                  <a:pt x="6820164" y="783167"/>
                  <a:pt x="6976268" y="1198828"/>
                  <a:pt x="6976268" y="1716882"/>
                </a:cubicBezTo>
                <a:cubicBezTo>
                  <a:pt x="6976268" y="1946805"/>
                  <a:pt x="6908072" y="2383632"/>
                  <a:pt x="6771679" y="3027363"/>
                </a:cubicBezTo>
                <a:lnTo>
                  <a:pt x="5996384" y="6756400"/>
                </a:lnTo>
                <a:lnTo>
                  <a:pt x="4216796" y="6756400"/>
                </a:lnTo>
                <a:lnTo>
                  <a:pt x="4998045" y="3014266"/>
                </a:lnTo>
                <a:cubicBezTo>
                  <a:pt x="5113800" y="2457054"/>
                  <a:pt x="5171678" y="2123745"/>
                  <a:pt x="5171678" y="2014340"/>
                </a:cubicBezTo>
                <a:cubicBezTo>
                  <a:pt x="5171678" y="1783094"/>
                  <a:pt x="5104474" y="1601259"/>
                  <a:pt x="4970065" y="1468835"/>
                </a:cubicBezTo>
                <a:cubicBezTo>
                  <a:pt x="4835789" y="1336279"/>
                  <a:pt x="4648729" y="1270000"/>
                  <a:pt x="4408884" y="1270000"/>
                </a:cubicBezTo>
                <a:cubicBezTo>
                  <a:pt x="4148534" y="1270000"/>
                  <a:pt x="3859146" y="1380133"/>
                  <a:pt x="3540720" y="1600399"/>
                </a:cubicBezTo>
                <a:cubicBezTo>
                  <a:pt x="3222426" y="1820665"/>
                  <a:pt x="2972329" y="2111574"/>
                  <a:pt x="2790428" y="2473127"/>
                </a:cubicBezTo>
                <a:cubicBezTo>
                  <a:pt x="2658136" y="2730831"/>
                  <a:pt x="2509308" y="3256625"/>
                  <a:pt x="2343943" y="4050507"/>
                </a:cubicBezTo>
                <a:lnTo>
                  <a:pt x="1779587" y="6756400"/>
                </a:lnTo>
                <a:lnTo>
                  <a:pt x="0" y="6756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Freeform 184"/>
          <p:cNvSpPr/>
          <p:nvPr/>
        </p:nvSpPr>
        <p:spPr>
          <a:xfrm>
            <a:off x="5352794" y="1272638"/>
            <a:ext cx="225920" cy="244419"/>
          </a:xfrm>
          <a:custGeom>
            <a:avLst/>
            <a:gdLst/>
            <a:ahLst/>
            <a:cxnLst/>
            <a:rect l="0" t="0" r="0" b="0"/>
            <a:pathLst>
              <a:path w="8557617" h="9258300">
                <a:moveTo>
                  <a:pt x="1265039" y="0"/>
                </a:moveTo>
                <a:lnTo>
                  <a:pt x="3131542" y="0"/>
                </a:lnTo>
                <a:lnTo>
                  <a:pt x="2102247" y="4941094"/>
                </a:lnTo>
                <a:lnTo>
                  <a:pt x="1847850" y="6155333"/>
                </a:lnTo>
                <a:cubicBezTo>
                  <a:pt x="1831314" y="6259711"/>
                  <a:pt x="1823046" y="6356350"/>
                  <a:pt x="1823046" y="6445250"/>
                </a:cubicBezTo>
                <a:cubicBezTo>
                  <a:pt x="1823046" y="6807994"/>
                  <a:pt x="1954279" y="7107172"/>
                  <a:pt x="2216746" y="7342783"/>
                </a:cubicBezTo>
                <a:cubicBezTo>
                  <a:pt x="2479345" y="7578395"/>
                  <a:pt x="2860742" y="7696200"/>
                  <a:pt x="3360936" y="7696200"/>
                </a:cubicBezTo>
                <a:cubicBezTo>
                  <a:pt x="3811654" y="7696200"/>
                  <a:pt x="4183724" y="7611137"/>
                  <a:pt x="4477147" y="7441010"/>
                </a:cubicBezTo>
                <a:cubicBezTo>
                  <a:pt x="4770702" y="7270750"/>
                  <a:pt x="4998112" y="7017544"/>
                  <a:pt x="5159375" y="6681391"/>
                </a:cubicBezTo>
                <a:cubicBezTo>
                  <a:pt x="5320639" y="6345238"/>
                  <a:pt x="5483953" y="5774598"/>
                  <a:pt x="5649317" y="4969471"/>
                </a:cubicBezTo>
                <a:lnTo>
                  <a:pt x="6691114" y="0"/>
                </a:lnTo>
                <a:lnTo>
                  <a:pt x="8557617" y="0"/>
                </a:lnTo>
                <a:lnTo>
                  <a:pt x="7521972" y="4974432"/>
                </a:lnTo>
                <a:cubicBezTo>
                  <a:pt x="7302897" y="6023108"/>
                  <a:pt x="7050683" y="6825192"/>
                  <a:pt x="6765330" y="7380685"/>
                </a:cubicBezTo>
                <a:cubicBezTo>
                  <a:pt x="6480109" y="7936045"/>
                  <a:pt x="6048111" y="8387821"/>
                  <a:pt x="5469335" y="8736013"/>
                </a:cubicBezTo>
                <a:cubicBezTo>
                  <a:pt x="4890559" y="9084205"/>
                  <a:pt x="4158853" y="9258300"/>
                  <a:pt x="3274219" y="9258300"/>
                </a:cubicBezTo>
                <a:cubicBezTo>
                  <a:pt x="2215886" y="9258300"/>
                  <a:pt x="1405599" y="8997950"/>
                  <a:pt x="843360" y="8477250"/>
                </a:cubicBezTo>
                <a:cubicBezTo>
                  <a:pt x="281120" y="7956550"/>
                  <a:pt x="0" y="7287485"/>
                  <a:pt x="0" y="6470055"/>
                </a:cubicBezTo>
                <a:cubicBezTo>
                  <a:pt x="0" y="6301913"/>
                  <a:pt x="14486" y="6118755"/>
                  <a:pt x="43458" y="5920582"/>
                </a:cubicBezTo>
                <a:cubicBezTo>
                  <a:pt x="59995" y="5788422"/>
                  <a:pt x="132292" y="5411590"/>
                  <a:pt x="260350" y="4790083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Freeform 185"/>
          <p:cNvSpPr/>
          <p:nvPr/>
        </p:nvSpPr>
        <p:spPr>
          <a:xfrm>
            <a:off x="5550075" y="1272637"/>
            <a:ext cx="272907" cy="240060"/>
          </a:xfrm>
          <a:custGeom>
            <a:avLst/>
            <a:gdLst/>
            <a:ahLst/>
            <a:cxnLst/>
            <a:rect l="0" t="0" r="0" b="0"/>
            <a:pathLst>
              <a:path w="10337402" h="9093200">
                <a:moveTo>
                  <a:pt x="2418555" y="9093200"/>
                </a:moveTo>
                <a:lnTo>
                  <a:pt x="0" y="9093200"/>
                </a:lnTo>
                <a:lnTo>
                  <a:pt x="4017366" y="4519613"/>
                </a:lnTo>
                <a:lnTo>
                  <a:pt x="1754980" y="0"/>
                </a:lnTo>
                <a:lnTo>
                  <a:pt x="3708399" y="0"/>
                </a:lnTo>
                <a:lnTo>
                  <a:pt x="4601566" y="1669058"/>
                </a:lnTo>
                <a:cubicBezTo>
                  <a:pt x="4630670" y="1729780"/>
                  <a:pt x="4834730" y="2140480"/>
                  <a:pt x="5213746" y="2901157"/>
                </a:cubicBezTo>
                <a:cubicBezTo>
                  <a:pt x="5238749" y="2941638"/>
                  <a:pt x="5265802" y="2996275"/>
                  <a:pt x="5294906" y="3065066"/>
                </a:cubicBezTo>
                <a:cubicBezTo>
                  <a:pt x="5797218" y="2462213"/>
                  <a:pt x="6219162" y="1968566"/>
                  <a:pt x="6560739" y="1584127"/>
                </a:cubicBezTo>
                <a:lnTo>
                  <a:pt x="7987306" y="0"/>
                </a:lnTo>
                <a:lnTo>
                  <a:pt x="10337402" y="0"/>
                </a:lnTo>
                <a:lnTo>
                  <a:pt x="6179739" y="4774407"/>
                </a:lnTo>
                <a:lnTo>
                  <a:pt x="8415138" y="9093200"/>
                </a:lnTo>
                <a:lnTo>
                  <a:pt x="6306739" y="9093200"/>
                </a:lnTo>
                <a:lnTo>
                  <a:pt x="5609827" y="7765852"/>
                </a:lnTo>
                <a:cubicBezTo>
                  <a:pt x="5246554" y="7064971"/>
                  <a:pt x="5005783" y="6562395"/>
                  <a:pt x="4887514" y="6258124"/>
                </a:cubicBezTo>
                <a:cubicBezTo>
                  <a:pt x="4728235" y="6494397"/>
                  <a:pt x="4317734" y="6982950"/>
                  <a:pt x="3656011" y="7723783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Freeform 186"/>
          <p:cNvSpPr/>
          <p:nvPr/>
        </p:nvSpPr>
        <p:spPr>
          <a:xfrm>
            <a:off x="5783272" y="1467435"/>
            <a:ext cx="67779" cy="97231"/>
          </a:xfrm>
          <a:custGeom>
            <a:avLst/>
            <a:gdLst/>
            <a:ahLst/>
            <a:cxnLst/>
            <a:rect l="0" t="0" r="0" b="0"/>
            <a:pathLst>
              <a:path w="2567384" h="3683000">
                <a:moveTo>
                  <a:pt x="775295" y="0"/>
                </a:moveTo>
                <a:lnTo>
                  <a:pt x="2567384" y="0"/>
                </a:lnTo>
                <a:lnTo>
                  <a:pt x="2269728" y="1416844"/>
                </a:lnTo>
                <a:cubicBezTo>
                  <a:pt x="2100262" y="2234141"/>
                  <a:pt x="1828403" y="2813050"/>
                  <a:pt x="1454150" y="3153568"/>
                </a:cubicBezTo>
                <a:cubicBezTo>
                  <a:pt x="1080029" y="3494087"/>
                  <a:pt x="595312" y="3670564"/>
                  <a:pt x="0" y="3683000"/>
                </a:cubicBezTo>
                <a:lnTo>
                  <a:pt x="173632" y="2859682"/>
                </a:lnTo>
                <a:cubicBezTo>
                  <a:pt x="471289" y="2793669"/>
                  <a:pt x="701741" y="2675003"/>
                  <a:pt x="864989" y="2503685"/>
                </a:cubicBezTo>
                <a:cubicBezTo>
                  <a:pt x="1028369" y="2332500"/>
                  <a:pt x="1149350" y="2069438"/>
                  <a:pt x="1227931" y="1714500"/>
                </a:cubicBezTo>
                <a:lnTo>
                  <a:pt x="409376" y="17145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Freeform 187"/>
          <p:cNvSpPr/>
          <p:nvPr/>
        </p:nvSpPr>
        <p:spPr>
          <a:xfrm>
            <a:off x="5961767" y="1334329"/>
            <a:ext cx="204804" cy="244754"/>
          </a:xfrm>
          <a:custGeom>
            <a:avLst/>
            <a:gdLst/>
            <a:ahLst/>
            <a:cxnLst/>
            <a:rect l="0" t="0" r="0" b="0"/>
            <a:pathLst>
              <a:path w="7757715" h="9271000">
                <a:moveTo>
                  <a:pt x="1897657" y="165100"/>
                </a:moveTo>
                <a:lnTo>
                  <a:pt x="3584376" y="165100"/>
                </a:lnTo>
                <a:lnTo>
                  <a:pt x="3441699" y="836216"/>
                </a:lnTo>
                <a:cubicBezTo>
                  <a:pt x="3801400" y="536708"/>
                  <a:pt x="4138347" y="322461"/>
                  <a:pt x="4452540" y="193477"/>
                </a:cubicBezTo>
                <a:cubicBezTo>
                  <a:pt x="4766732" y="64493"/>
                  <a:pt x="5103679" y="0"/>
                  <a:pt x="5463380" y="0"/>
                </a:cubicBezTo>
                <a:cubicBezTo>
                  <a:pt x="6153678" y="0"/>
                  <a:pt x="6708641" y="238588"/>
                  <a:pt x="7128271" y="715765"/>
                </a:cubicBezTo>
                <a:cubicBezTo>
                  <a:pt x="7547900" y="1192940"/>
                  <a:pt x="7757715" y="1904604"/>
                  <a:pt x="7757715" y="2850754"/>
                </a:cubicBezTo>
                <a:cubicBezTo>
                  <a:pt x="7757715" y="4041643"/>
                  <a:pt x="7395963" y="5047920"/>
                  <a:pt x="6672460" y="5869583"/>
                </a:cubicBezTo>
                <a:cubicBezTo>
                  <a:pt x="6052409" y="6570861"/>
                  <a:pt x="5318653" y="6921500"/>
                  <a:pt x="4471193" y="6921500"/>
                </a:cubicBezTo>
                <a:cubicBezTo>
                  <a:pt x="3598862" y="6921500"/>
                  <a:pt x="2939454" y="6570398"/>
                  <a:pt x="2492969" y="5868194"/>
                </a:cubicBezTo>
                <a:lnTo>
                  <a:pt x="1779785" y="9271000"/>
                </a:lnTo>
                <a:lnTo>
                  <a:pt x="0" y="9271000"/>
                </a:lnTo>
                <a:close/>
                <a:moveTo>
                  <a:pt x="2970410" y="3946129"/>
                </a:moveTo>
                <a:cubicBezTo>
                  <a:pt x="2970410" y="4466167"/>
                  <a:pt x="3095426" y="4869855"/>
                  <a:pt x="3345457" y="5157193"/>
                </a:cubicBezTo>
                <a:cubicBezTo>
                  <a:pt x="3595620" y="5444398"/>
                  <a:pt x="3890234" y="5588000"/>
                  <a:pt x="4229297" y="5588000"/>
                </a:cubicBezTo>
                <a:cubicBezTo>
                  <a:pt x="4522720" y="5588000"/>
                  <a:pt x="4805825" y="5480580"/>
                  <a:pt x="5078610" y="5265738"/>
                </a:cubicBezTo>
                <a:cubicBezTo>
                  <a:pt x="5351528" y="5050896"/>
                  <a:pt x="5577879" y="4694238"/>
                  <a:pt x="5757663" y="4195763"/>
                </a:cubicBezTo>
                <a:cubicBezTo>
                  <a:pt x="5937580" y="3697156"/>
                  <a:pt x="6027538" y="3235061"/>
                  <a:pt x="6027538" y="2809479"/>
                </a:cubicBezTo>
                <a:cubicBezTo>
                  <a:pt x="6027538" y="2312988"/>
                  <a:pt x="5909732" y="1932319"/>
                  <a:pt x="5674121" y="1667471"/>
                </a:cubicBezTo>
                <a:cubicBezTo>
                  <a:pt x="5438509" y="1402490"/>
                  <a:pt x="5138803" y="1270000"/>
                  <a:pt x="4775001" y="1270000"/>
                </a:cubicBezTo>
                <a:cubicBezTo>
                  <a:pt x="4435937" y="1270000"/>
                  <a:pt x="4126837" y="1391643"/>
                  <a:pt x="3847702" y="1634927"/>
                </a:cubicBezTo>
                <a:cubicBezTo>
                  <a:pt x="3568699" y="1878211"/>
                  <a:pt x="3352733" y="2235862"/>
                  <a:pt x="3199804" y="2707879"/>
                </a:cubicBezTo>
                <a:cubicBezTo>
                  <a:pt x="3046874" y="3179895"/>
                  <a:pt x="2970410" y="3592645"/>
                  <a:pt x="2970410" y="394612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Freeform 188"/>
          <p:cNvSpPr/>
          <p:nvPr/>
        </p:nvSpPr>
        <p:spPr>
          <a:xfrm>
            <a:off x="6174539" y="1334329"/>
            <a:ext cx="148157" cy="178368"/>
          </a:xfrm>
          <a:custGeom>
            <a:avLst/>
            <a:gdLst/>
            <a:ahLst/>
            <a:cxnLst/>
            <a:rect l="0" t="0" r="0" b="0"/>
            <a:pathLst>
              <a:path w="5612011" h="6756400">
                <a:moveTo>
                  <a:pt x="1376561" y="165100"/>
                </a:moveTo>
                <a:lnTo>
                  <a:pt x="3038475" y="165100"/>
                </a:lnTo>
                <a:lnTo>
                  <a:pt x="2771775" y="1407121"/>
                </a:lnTo>
                <a:cubicBezTo>
                  <a:pt x="3391959" y="469040"/>
                  <a:pt x="4063802" y="0"/>
                  <a:pt x="4787305" y="0"/>
                </a:cubicBezTo>
                <a:cubicBezTo>
                  <a:pt x="5043554" y="0"/>
                  <a:pt x="5318456" y="64030"/>
                  <a:pt x="5612011" y="192088"/>
                </a:cubicBezTo>
                <a:lnTo>
                  <a:pt x="4929783" y="1649016"/>
                </a:lnTo>
                <a:cubicBezTo>
                  <a:pt x="4768519" y="1591072"/>
                  <a:pt x="4596937" y="1562100"/>
                  <a:pt x="4415036" y="1562100"/>
                </a:cubicBezTo>
                <a:cubicBezTo>
                  <a:pt x="4109178" y="1562100"/>
                  <a:pt x="3798094" y="1678385"/>
                  <a:pt x="3481784" y="1910954"/>
                </a:cubicBezTo>
                <a:cubicBezTo>
                  <a:pt x="3165607" y="2143522"/>
                  <a:pt x="2918619" y="2453945"/>
                  <a:pt x="2740819" y="2842221"/>
                </a:cubicBezTo>
                <a:cubicBezTo>
                  <a:pt x="2563019" y="3230365"/>
                  <a:pt x="2387336" y="3845918"/>
                  <a:pt x="2213769" y="4688880"/>
                </a:cubicBezTo>
                <a:lnTo>
                  <a:pt x="1779588" y="6756400"/>
                </a:lnTo>
                <a:lnTo>
                  <a:pt x="0" y="6756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Freeform 189"/>
          <p:cNvSpPr/>
          <p:nvPr/>
        </p:nvSpPr>
        <p:spPr>
          <a:xfrm>
            <a:off x="6304566" y="1272637"/>
            <a:ext cx="97078" cy="240060"/>
          </a:xfrm>
          <a:custGeom>
            <a:avLst/>
            <a:gdLst/>
            <a:ahLst/>
            <a:cxnLst/>
            <a:rect l="0" t="0" r="0" b="0"/>
            <a:pathLst>
              <a:path w="3677245" h="9093200">
                <a:moveTo>
                  <a:pt x="1897459" y="0"/>
                </a:moveTo>
                <a:lnTo>
                  <a:pt x="3677245" y="0"/>
                </a:lnTo>
                <a:lnTo>
                  <a:pt x="3342283" y="1612900"/>
                </a:lnTo>
                <a:lnTo>
                  <a:pt x="1562695" y="1612900"/>
                </a:lnTo>
                <a:close/>
                <a:moveTo>
                  <a:pt x="1376561" y="2501900"/>
                </a:moveTo>
                <a:lnTo>
                  <a:pt x="3156347" y="2501900"/>
                </a:lnTo>
                <a:lnTo>
                  <a:pt x="1779587" y="9093200"/>
                </a:lnTo>
                <a:lnTo>
                  <a:pt x="0" y="909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Freeform 190"/>
          <p:cNvSpPr/>
          <p:nvPr/>
        </p:nvSpPr>
        <p:spPr>
          <a:xfrm>
            <a:off x="6401801" y="1334329"/>
            <a:ext cx="169112" cy="182728"/>
          </a:xfrm>
          <a:custGeom>
            <a:avLst/>
            <a:gdLst/>
            <a:ahLst/>
            <a:cxnLst/>
            <a:rect l="0" t="0" r="0" b="0"/>
            <a:pathLst>
              <a:path w="6405761" h="6921500">
                <a:moveTo>
                  <a:pt x="4210646" y="4279900"/>
                </a:moveTo>
                <a:lnTo>
                  <a:pt x="5940624" y="4559896"/>
                </a:lnTo>
                <a:cubicBezTo>
                  <a:pt x="5655403" y="5330495"/>
                  <a:pt x="5233723" y="5916745"/>
                  <a:pt x="4675585" y="6318647"/>
                </a:cubicBezTo>
                <a:cubicBezTo>
                  <a:pt x="4117446" y="6720549"/>
                  <a:pt x="3470474" y="6921500"/>
                  <a:pt x="2734667" y="6921500"/>
                </a:cubicBezTo>
                <a:cubicBezTo>
                  <a:pt x="1895409" y="6921500"/>
                  <a:pt x="1229784" y="6670477"/>
                  <a:pt x="737791" y="6168430"/>
                </a:cubicBezTo>
                <a:cubicBezTo>
                  <a:pt x="245930" y="5666251"/>
                  <a:pt x="0" y="4975292"/>
                  <a:pt x="0" y="4095552"/>
                </a:cubicBezTo>
                <a:cubicBezTo>
                  <a:pt x="0" y="3377737"/>
                  <a:pt x="148828" y="2699346"/>
                  <a:pt x="446485" y="2060377"/>
                </a:cubicBezTo>
                <a:cubicBezTo>
                  <a:pt x="744141" y="1421276"/>
                  <a:pt x="1192676" y="918105"/>
                  <a:pt x="1792089" y="550863"/>
                </a:cubicBezTo>
                <a:cubicBezTo>
                  <a:pt x="2391503" y="183621"/>
                  <a:pt x="3048860" y="0"/>
                  <a:pt x="3764161" y="0"/>
                </a:cubicBezTo>
                <a:cubicBezTo>
                  <a:pt x="4541375" y="0"/>
                  <a:pt x="5161492" y="203663"/>
                  <a:pt x="5624513" y="610990"/>
                </a:cubicBezTo>
                <a:cubicBezTo>
                  <a:pt x="6087533" y="1018183"/>
                  <a:pt x="6347950" y="1554295"/>
                  <a:pt x="6405761" y="2219325"/>
                </a:cubicBezTo>
                <a:lnTo>
                  <a:pt x="4712891" y="2400300"/>
                </a:lnTo>
                <a:cubicBezTo>
                  <a:pt x="4671484" y="2030016"/>
                  <a:pt x="4558771" y="1757561"/>
                  <a:pt x="4374753" y="1582936"/>
                </a:cubicBezTo>
                <a:cubicBezTo>
                  <a:pt x="4190868" y="1408179"/>
                  <a:pt x="3950097" y="1320800"/>
                  <a:pt x="3652441" y="1320800"/>
                </a:cubicBezTo>
                <a:cubicBezTo>
                  <a:pt x="3309276" y="1320800"/>
                  <a:pt x="2988866" y="1449520"/>
                  <a:pt x="2691210" y="1706960"/>
                </a:cubicBezTo>
                <a:cubicBezTo>
                  <a:pt x="2393553" y="1964400"/>
                  <a:pt x="2165152" y="2349500"/>
                  <a:pt x="2006005" y="2862263"/>
                </a:cubicBezTo>
                <a:cubicBezTo>
                  <a:pt x="1846858" y="3374893"/>
                  <a:pt x="1767285" y="3855443"/>
                  <a:pt x="1767285" y="4303911"/>
                </a:cubicBezTo>
                <a:cubicBezTo>
                  <a:pt x="1767285" y="4694172"/>
                  <a:pt x="1862336" y="4995202"/>
                  <a:pt x="2052439" y="5207000"/>
                </a:cubicBezTo>
                <a:cubicBezTo>
                  <a:pt x="2242675" y="5418667"/>
                  <a:pt x="2480403" y="5524500"/>
                  <a:pt x="2765624" y="5524500"/>
                </a:cubicBezTo>
                <a:cubicBezTo>
                  <a:pt x="3050977" y="5524500"/>
                  <a:pt x="3325945" y="5420784"/>
                  <a:pt x="3590528" y="5213350"/>
                </a:cubicBezTo>
                <a:cubicBezTo>
                  <a:pt x="3855112" y="5005917"/>
                  <a:pt x="4061817" y="4694767"/>
                  <a:pt x="4210646" y="42799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Freeform 191"/>
          <p:cNvSpPr/>
          <p:nvPr/>
        </p:nvSpPr>
        <p:spPr>
          <a:xfrm>
            <a:off x="6583874" y="1334329"/>
            <a:ext cx="166493" cy="182728"/>
          </a:xfrm>
          <a:custGeom>
            <a:avLst/>
            <a:gdLst/>
            <a:ahLst/>
            <a:cxnLst/>
            <a:rect l="0" t="0" r="0" b="0"/>
            <a:pathLst>
              <a:path w="6306542" h="6921500">
                <a:moveTo>
                  <a:pt x="6182518" y="4013200"/>
                </a:moveTo>
                <a:lnTo>
                  <a:pt x="1717675" y="4013200"/>
                </a:lnTo>
                <a:cubicBezTo>
                  <a:pt x="1713573" y="4084109"/>
                  <a:pt x="1711523" y="4138282"/>
                  <a:pt x="1711523" y="4175721"/>
                </a:cubicBezTo>
                <a:cubicBezTo>
                  <a:pt x="1711523" y="4617707"/>
                  <a:pt x="1836539" y="4974167"/>
                  <a:pt x="2086570" y="5245100"/>
                </a:cubicBezTo>
                <a:cubicBezTo>
                  <a:pt x="2336733" y="5516034"/>
                  <a:pt x="2641666" y="5651500"/>
                  <a:pt x="3001367" y="5651500"/>
                </a:cubicBezTo>
                <a:cubicBezTo>
                  <a:pt x="3592578" y="5651500"/>
                  <a:pt x="4053549" y="5346700"/>
                  <a:pt x="4384278" y="4737100"/>
                </a:cubicBezTo>
                <a:lnTo>
                  <a:pt x="5977929" y="5003800"/>
                </a:lnTo>
                <a:cubicBezTo>
                  <a:pt x="5667838" y="5643034"/>
                  <a:pt x="5253368" y="6122459"/>
                  <a:pt x="4734520" y="6442075"/>
                </a:cubicBezTo>
                <a:cubicBezTo>
                  <a:pt x="4215804" y="6761691"/>
                  <a:pt x="3633986" y="6921500"/>
                  <a:pt x="2989064" y="6921500"/>
                </a:cubicBezTo>
                <a:cubicBezTo>
                  <a:pt x="2104297" y="6921500"/>
                  <a:pt x="1384895" y="6640381"/>
                  <a:pt x="830857" y="6078141"/>
                </a:cubicBezTo>
                <a:cubicBezTo>
                  <a:pt x="276952" y="5515902"/>
                  <a:pt x="0" y="4772092"/>
                  <a:pt x="0" y="3846711"/>
                </a:cubicBezTo>
                <a:cubicBezTo>
                  <a:pt x="0" y="2942101"/>
                  <a:pt x="250097" y="2137040"/>
                  <a:pt x="750292" y="1431529"/>
                </a:cubicBezTo>
                <a:cubicBezTo>
                  <a:pt x="1432388" y="477176"/>
                  <a:pt x="2405988" y="0"/>
                  <a:pt x="3671093" y="0"/>
                </a:cubicBezTo>
                <a:cubicBezTo>
                  <a:pt x="4477279" y="0"/>
                  <a:pt x="5118033" y="249966"/>
                  <a:pt x="5593357" y="749896"/>
                </a:cubicBezTo>
                <a:cubicBezTo>
                  <a:pt x="6068814" y="1249694"/>
                  <a:pt x="6306542" y="1949649"/>
                  <a:pt x="6306542" y="2849761"/>
                </a:cubicBezTo>
                <a:cubicBezTo>
                  <a:pt x="6306542" y="3281165"/>
                  <a:pt x="6265201" y="3668978"/>
                  <a:pt x="6182518" y="4013200"/>
                </a:cubicBezTo>
                <a:close/>
                <a:moveTo>
                  <a:pt x="4681934" y="2933700"/>
                </a:moveTo>
                <a:cubicBezTo>
                  <a:pt x="4686035" y="2854193"/>
                  <a:pt x="4688086" y="2793537"/>
                  <a:pt x="4688086" y="2751733"/>
                </a:cubicBezTo>
                <a:cubicBezTo>
                  <a:pt x="4688086" y="2257756"/>
                  <a:pt x="4578548" y="1887340"/>
                  <a:pt x="4359473" y="1640483"/>
                </a:cubicBezTo>
                <a:cubicBezTo>
                  <a:pt x="4140398" y="1393495"/>
                  <a:pt x="3846843" y="1270000"/>
                  <a:pt x="3478807" y="1270000"/>
                </a:cubicBezTo>
                <a:cubicBezTo>
                  <a:pt x="3110904" y="1270000"/>
                  <a:pt x="2781167" y="1410230"/>
                  <a:pt x="2489596" y="1690688"/>
                </a:cubicBezTo>
                <a:cubicBezTo>
                  <a:pt x="2198158" y="1971014"/>
                  <a:pt x="2000779" y="2385351"/>
                  <a:pt x="1897459" y="2933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Freeform 192"/>
          <p:cNvSpPr/>
          <p:nvPr/>
        </p:nvSpPr>
        <p:spPr>
          <a:xfrm>
            <a:off x="6754484" y="1334329"/>
            <a:ext cx="177630" cy="182728"/>
          </a:xfrm>
          <a:custGeom>
            <a:avLst/>
            <a:gdLst/>
            <a:ahLst/>
            <a:cxnLst/>
            <a:rect l="0" t="0" r="0" b="0"/>
            <a:pathLst>
              <a:path w="6728420" h="6921500">
                <a:moveTo>
                  <a:pt x="0" y="4922441"/>
                </a:moveTo>
                <a:lnTo>
                  <a:pt x="1724025" y="4648200"/>
                </a:lnTo>
                <a:cubicBezTo>
                  <a:pt x="1876954" y="5013855"/>
                  <a:pt x="2067123" y="5272485"/>
                  <a:pt x="2294532" y="5424091"/>
                </a:cubicBezTo>
                <a:cubicBezTo>
                  <a:pt x="2521942" y="5575697"/>
                  <a:pt x="2832034" y="5651500"/>
                  <a:pt x="3224807" y="5651500"/>
                </a:cubicBezTo>
                <a:cubicBezTo>
                  <a:pt x="3629885" y="5651500"/>
                  <a:pt x="3954396" y="5559624"/>
                  <a:pt x="4198342" y="5375871"/>
                </a:cubicBezTo>
                <a:cubicBezTo>
                  <a:pt x="4367807" y="5250458"/>
                  <a:pt x="4452540" y="5097992"/>
                  <a:pt x="4452540" y="4918472"/>
                </a:cubicBezTo>
                <a:cubicBezTo>
                  <a:pt x="4452540" y="4797293"/>
                  <a:pt x="4409149" y="4689013"/>
                  <a:pt x="4322365" y="4593630"/>
                </a:cubicBezTo>
                <a:cubicBezTo>
                  <a:pt x="4231349" y="4502349"/>
                  <a:pt x="3985352" y="4390298"/>
                  <a:pt x="3584376" y="4257477"/>
                </a:cubicBezTo>
                <a:cubicBezTo>
                  <a:pt x="2509507" y="3900554"/>
                  <a:pt x="1843881" y="3618376"/>
                  <a:pt x="1587500" y="3410943"/>
                </a:cubicBezTo>
                <a:cubicBezTo>
                  <a:pt x="1186524" y="3087225"/>
                  <a:pt x="986036" y="2663958"/>
                  <a:pt x="986036" y="2141141"/>
                </a:cubicBezTo>
                <a:cubicBezTo>
                  <a:pt x="986036" y="1618325"/>
                  <a:pt x="1180372" y="1168136"/>
                  <a:pt x="1569045" y="790575"/>
                </a:cubicBezTo>
                <a:cubicBezTo>
                  <a:pt x="2110515" y="263525"/>
                  <a:pt x="2914584" y="0"/>
                  <a:pt x="3981251" y="0"/>
                </a:cubicBezTo>
                <a:cubicBezTo>
                  <a:pt x="4828711" y="0"/>
                  <a:pt x="5469466" y="155774"/>
                  <a:pt x="5903515" y="467321"/>
                </a:cubicBezTo>
                <a:cubicBezTo>
                  <a:pt x="6337697" y="778736"/>
                  <a:pt x="6612665" y="1200217"/>
                  <a:pt x="6728420" y="1731765"/>
                </a:cubicBezTo>
                <a:lnTo>
                  <a:pt x="5084961" y="2019300"/>
                </a:lnTo>
                <a:cubicBezTo>
                  <a:pt x="4998177" y="1777604"/>
                  <a:pt x="4857617" y="1596364"/>
                  <a:pt x="4663281" y="1475582"/>
                </a:cubicBezTo>
                <a:cubicBezTo>
                  <a:pt x="4398697" y="1313128"/>
                  <a:pt x="4080404" y="1231900"/>
                  <a:pt x="3708400" y="1231900"/>
                </a:cubicBezTo>
                <a:cubicBezTo>
                  <a:pt x="3336396" y="1231900"/>
                  <a:pt x="3068703" y="1294210"/>
                  <a:pt x="2905323" y="1418829"/>
                </a:cubicBezTo>
                <a:cubicBezTo>
                  <a:pt x="2742075" y="1543315"/>
                  <a:pt x="2660451" y="1686521"/>
                  <a:pt x="2660451" y="1848446"/>
                </a:cubicBezTo>
                <a:cubicBezTo>
                  <a:pt x="2660451" y="2014604"/>
                  <a:pt x="2743134" y="2151592"/>
                  <a:pt x="2908498" y="2259410"/>
                </a:cubicBezTo>
                <a:cubicBezTo>
                  <a:pt x="3011818" y="2325820"/>
                  <a:pt x="3344597" y="2442039"/>
                  <a:pt x="3906837" y="2608065"/>
                </a:cubicBezTo>
                <a:cubicBezTo>
                  <a:pt x="4774935" y="2861139"/>
                  <a:pt x="5355761" y="3110111"/>
                  <a:pt x="5649317" y="3354983"/>
                </a:cubicBezTo>
                <a:cubicBezTo>
                  <a:pt x="6062728" y="3699338"/>
                  <a:pt x="6269434" y="4114271"/>
                  <a:pt x="6269434" y="4599782"/>
                </a:cubicBezTo>
                <a:cubicBezTo>
                  <a:pt x="6269434" y="5226315"/>
                  <a:pt x="6006901" y="5769902"/>
                  <a:pt x="5481836" y="6230541"/>
                </a:cubicBezTo>
                <a:cubicBezTo>
                  <a:pt x="4956770" y="6691181"/>
                  <a:pt x="4216797" y="6921500"/>
                  <a:pt x="3261915" y="6921500"/>
                </a:cubicBezTo>
                <a:cubicBezTo>
                  <a:pt x="2311003" y="6921500"/>
                  <a:pt x="1576123" y="6746677"/>
                  <a:pt x="1057275" y="6397030"/>
                </a:cubicBezTo>
                <a:cubicBezTo>
                  <a:pt x="538427" y="6047251"/>
                  <a:pt x="186002" y="5555721"/>
                  <a:pt x="0" y="492244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Freeform 193"/>
          <p:cNvSpPr/>
          <p:nvPr/>
        </p:nvSpPr>
        <p:spPr>
          <a:xfrm>
            <a:off x="6933283" y="1467435"/>
            <a:ext cx="67779" cy="97231"/>
          </a:xfrm>
          <a:custGeom>
            <a:avLst/>
            <a:gdLst/>
            <a:ahLst/>
            <a:cxnLst/>
            <a:rect l="0" t="0" r="0" b="0"/>
            <a:pathLst>
              <a:path w="2567384" h="3683000">
                <a:moveTo>
                  <a:pt x="775295" y="0"/>
                </a:moveTo>
                <a:lnTo>
                  <a:pt x="2567384" y="0"/>
                </a:lnTo>
                <a:lnTo>
                  <a:pt x="2269728" y="1416844"/>
                </a:lnTo>
                <a:cubicBezTo>
                  <a:pt x="2100262" y="2234141"/>
                  <a:pt x="1828403" y="2813050"/>
                  <a:pt x="1454150" y="3153568"/>
                </a:cubicBezTo>
                <a:cubicBezTo>
                  <a:pt x="1080029" y="3494087"/>
                  <a:pt x="595312" y="3670564"/>
                  <a:pt x="0" y="3683000"/>
                </a:cubicBezTo>
                <a:lnTo>
                  <a:pt x="173632" y="2859682"/>
                </a:lnTo>
                <a:cubicBezTo>
                  <a:pt x="471289" y="2793669"/>
                  <a:pt x="701741" y="2675003"/>
                  <a:pt x="864989" y="2503685"/>
                </a:cubicBezTo>
                <a:cubicBezTo>
                  <a:pt x="1028369" y="2332500"/>
                  <a:pt x="1149350" y="2069438"/>
                  <a:pt x="1227931" y="1714500"/>
                </a:cubicBezTo>
                <a:lnTo>
                  <a:pt x="409376" y="17145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Freeform 194"/>
          <p:cNvSpPr/>
          <p:nvPr/>
        </p:nvSpPr>
        <p:spPr>
          <a:xfrm>
            <a:off x="7138793" y="1279007"/>
            <a:ext cx="105754" cy="238049"/>
          </a:xfrm>
          <a:custGeom>
            <a:avLst/>
            <a:gdLst/>
            <a:ahLst/>
            <a:cxnLst/>
            <a:rect l="0" t="0" r="0" b="0"/>
            <a:pathLst>
              <a:path w="4005858" h="9017000">
                <a:moveTo>
                  <a:pt x="0" y="3581400"/>
                </a:moveTo>
                <a:lnTo>
                  <a:pt x="272852" y="2260600"/>
                </a:lnTo>
                <a:lnTo>
                  <a:pt x="1152724" y="2260600"/>
                </a:lnTo>
                <a:lnTo>
                  <a:pt x="1368624" y="1231900"/>
                </a:lnTo>
                <a:lnTo>
                  <a:pt x="3398242" y="0"/>
                </a:lnTo>
                <a:lnTo>
                  <a:pt x="2932113" y="2260600"/>
                </a:lnTo>
                <a:lnTo>
                  <a:pt x="4005858" y="2260600"/>
                </a:lnTo>
                <a:lnTo>
                  <a:pt x="3733006" y="3581400"/>
                </a:lnTo>
                <a:lnTo>
                  <a:pt x="2659658" y="3581400"/>
                </a:lnTo>
                <a:lnTo>
                  <a:pt x="2064941" y="6362502"/>
                </a:lnTo>
                <a:cubicBezTo>
                  <a:pt x="1961621" y="6861771"/>
                  <a:pt x="1909961" y="7146463"/>
                  <a:pt x="1909961" y="7216577"/>
                </a:cubicBezTo>
                <a:cubicBezTo>
                  <a:pt x="1909961" y="7352970"/>
                  <a:pt x="1953353" y="7459398"/>
                  <a:pt x="2040136" y="7535863"/>
                </a:cubicBezTo>
                <a:cubicBezTo>
                  <a:pt x="2127052" y="7612328"/>
                  <a:pt x="2284148" y="7650560"/>
                  <a:pt x="2511425" y="7650560"/>
                </a:cubicBezTo>
                <a:cubicBezTo>
                  <a:pt x="2590006" y="7650560"/>
                  <a:pt x="2786393" y="7636140"/>
                  <a:pt x="3100586" y="7607300"/>
                </a:cubicBezTo>
                <a:lnTo>
                  <a:pt x="2821385" y="8924329"/>
                </a:lnTo>
                <a:cubicBezTo>
                  <a:pt x="2515526" y="8986109"/>
                  <a:pt x="2201333" y="9017000"/>
                  <a:pt x="1878806" y="9017000"/>
                </a:cubicBezTo>
                <a:cubicBezTo>
                  <a:pt x="1250421" y="9017000"/>
                  <a:pt x="793618" y="8895225"/>
                  <a:pt x="508397" y="8651677"/>
                </a:cubicBezTo>
                <a:cubicBezTo>
                  <a:pt x="223176" y="8407996"/>
                  <a:pt x="80566" y="8069594"/>
                  <a:pt x="80566" y="7636471"/>
                </a:cubicBezTo>
                <a:cubicBezTo>
                  <a:pt x="80566" y="7434197"/>
                  <a:pt x="157030" y="6967736"/>
                  <a:pt x="309960" y="6237090"/>
                </a:cubicBezTo>
                <a:lnTo>
                  <a:pt x="889397" y="3581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Freeform 195"/>
          <p:cNvSpPr/>
          <p:nvPr/>
        </p:nvSpPr>
        <p:spPr>
          <a:xfrm>
            <a:off x="7234023" y="1334329"/>
            <a:ext cx="148157" cy="178368"/>
          </a:xfrm>
          <a:custGeom>
            <a:avLst/>
            <a:gdLst/>
            <a:ahLst/>
            <a:cxnLst/>
            <a:rect l="0" t="0" r="0" b="0"/>
            <a:pathLst>
              <a:path w="5612011" h="6756400">
                <a:moveTo>
                  <a:pt x="1376561" y="165100"/>
                </a:moveTo>
                <a:lnTo>
                  <a:pt x="3038475" y="165100"/>
                </a:lnTo>
                <a:lnTo>
                  <a:pt x="2771775" y="1407121"/>
                </a:lnTo>
                <a:cubicBezTo>
                  <a:pt x="3391959" y="469040"/>
                  <a:pt x="4063802" y="0"/>
                  <a:pt x="4787305" y="0"/>
                </a:cubicBezTo>
                <a:cubicBezTo>
                  <a:pt x="5043554" y="0"/>
                  <a:pt x="5318456" y="64030"/>
                  <a:pt x="5612011" y="192088"/>
                </a:cubicBezTo>
                <a:lnTo>
                  <a:pt x="4929783" y="1649016"/>
                </a:lnTo>
                <a:cubicBezTo>
                  <a:pt x="4768519" y="1591072"/>
                  <a:pt x="4596937" y="1562100"/>
                  <a:pt x="4415036" y="1562100"/>
                </a:cubicBezTo>
                <a:cubicBezTo>
                  <a:pt x="4109178" y="1562100"/>
                  <a:pt x="3798094" y="1678385"/>
                  <a:pt x="3481784" y="1910954"/>
                </a:cubicBezTo>
                <a:cubicBezTo>
                  <a:pt x="3165607" y="2143522"/>
                  <a:pt x="2918619" y="2453945"/>
                  <a:pt x="2740819" y="2842221"/>
                </a:cubicBezTo>
                <a:cubicBezTo>
                  <a:pt x="2563019" y="3230365"/>
                  <a:pt x="2387336" y="3845918"/>
                  <a:pt x="2213769" y="4688880"/>
                </a:cubicBezTo>
                <a:lnTo>
                  <a:pt x="1779588" y="6756400"/>
                </a:lnTo>
                <a:lnTo>
                  <a:pt x="0" y="6756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Freeform 196"/>
          <p:cNvSpPr/>
          <p:nvPr/>
        </p:nvSpPr>
        <p:spPr>
          <a:xfrm>
            <a:off x="7365684" y="1334329"/>
            <a:ext cx="163711" cy="182728"/>
          </a:xfrm>
          <a:custGeom>
            <a:avLst/>
            <a:gdLst/>
            <a:ahLst/>
            <a:cxnLst/>
            <a:rect l="0" t="0" r="0" b="0"/>
            <a:pathLst>
              <a:path w="6201172" h="6921500">
                <a:moveTo>
                  <a:pt x="2449513" y="2006600"/>
                </a:moveTo>
                <a:lnTo>
                  <a:pt x="713185" y="1860550"/>
                </a:lnTo>
                <a:cubicBezTo>
                  <a:pt x="911622" y="1277276"/>
                  <a:pt x="1257830" y="821400"/>
                  <a:pt x="1751807" y="492919"/>
                </a:cubicBezTo>
                <a:cubicBezTo>
                  <a:pt x="2245916" y="164307"/>
                  <a:pt x="2900164" y="0"/>
                  <a:pt x="3714552" y="0"/>
                </a:cubicBezTo>
                <a:cubicBezTo>
                  <a:pt x="4562012" y="0"/>
                  <a:pt x="5188281" y="170921"/>
                  <a:pt x="5593358" y="512763"/>
                </a:cubicBezTo>
                <a:cubicBezTo>
                  <a:pt x="5998568" y="854605"/>
                  <a:pt x="6201172" y="1272117"/>
                  <a:pt x="6201172" y="1765300"/>
                </a:cubicBezTo>
                <a:cubicBezTo>
                  <a:pt x="6201172" y="1964135"/>
                  <a:pt x="6183577" y="2175471"/>
                  <a:pt x="6148388" y="2399308"/>
                </a:cubicBezTo>
                <a:cubicBezTo>
                  <a:pt x="6113330" y="2623014"/>
                  <a:pt x="5990366" y="3211381"/>
                  <a:pt x="5779493" y="4164410"/>
                </a:cubicBezTo>
                <a:cubicBezTo>
                  <a:pt x="5605926" y="4951810"/>
                  <a:pt x="5519143" y="5502937"/>
                  <a:pt x="5519143" y="5817791"/>
                </a:cubicBezTo>
                <a:cubicBezTo>
                  <a:pt x="5519143" y="6099572"/>
                  <a:pt x="5568752" y="6412442"/>
                  <a:pt x="5667971" y="6756400"/>
                </a:cubicBezTo>
                <a:lnTo>
                  <a:pt x="3937794" y="6756400"/>
                </a:lnTo>
                <a:cubicBezTo>
                  <a:pt x="3867547" y="6516556"/>
                  <a:pt x="3824156" y="6268509"/>
                  <a:pt x="3807619" y="6012260"/>
                </a:cubicBezTo>
                <a:cubicBezTo>
                  <a:pt x="3547137" y="6301582"/>
                  <a:pt x="3247364" y="6525485"/>
                  <a:pt x="2908300" y="6683971"/>
                </a:cubicBezTo>
                <a:cubicBezTo>
                  <a:pt x="2569369" y="6842323"/>
                  <a:pt x="2228321" y="6921500"/>
                  <a:pt x="1885157" y="6921500"/>
                </a:cubicBezTo>
                <a:cubicBezTo>
                  <a:pt x="1339453" y="6921500"/>
                  <a:pt x="888802" y="6741782"/>
                  <a:pt x="533202" y="6382346"/>
                </a:cubicBezTo>
                <a:cubicBezTo>
                  <a:pt x="177734" y="6022909"/>
                  <a:pt x="0" y="5560682"/>
                  <a:pt x="0" y="4995665"/>
                </a:cubicBezTo>
                <a:cubicBezTo>
                  <a:pt x="0" y="4364104"/>
                  <a:pt x="195329" y="3859279"/>
                  <a:pt x="585986" y="3481190"/>
                </a:cubicBezTo>
                <a:cubicBezTo>
                  <a:pt x="976644" y="3102968"/>
                  <a:pt x="1674284" y="2874434"/>
                  <a:pt x="2678907" y="2795588"/>
                </a:cubicBezTo>
                <a:cubicBezTo>
                  <a:pt x="3526499" y="2724944"/>
                  <a:pt x="4092906" y="2639748"/>
                  <a:pt x="4378127" y="2540000"/>
                </a:cubicBezTo>
                <a:cubicBezTo>
                  <a:pt x="4452475" y="2291028"/>
                  <a:pt x="4489649" y="2091796"/>
                  <a:pt x="4489649" y="1942307"/>
                </a:cubicBezTo>
                <a:cubicBezTo>
                  <a:pt x="4489649" y="1751410"/>
                  <a:pt x="4413184" y="1591668"/>
                  <a:pt x="4260255" y="1463080"/>
                </a:cubicBezTo>
                <a:cubicBezTo>
                  <a:pt x="4107326" y="1334361"/>
                  <a:pt x="3879917" y="1270000"/>
                  <a:pt x="3578027" y="1270000"/>
                </a:cubicBezTo>
                <a:cubicBezTo>
                  <a:pt x="3259733" y="1270000"/>
                  <a:pt x="3008578" y="1333964"/>
                  <a:pt x="2824560" y="1461890"/>
                </a:cubicBezTo>
                <a:cubicBezTo>
                  <a:pt x="2640674" y="1589683"/>
                  <a:pt x="2515659" y="1771254"/>
                  <a:pt x="2449513" y="2006600"/>
                </a:cubicBezTo>
                <a:close/>
                <a:moveTo>
                  <a:pt x="4142383" y="3670300"/>
                </a:moveTo>
                <a:cubicBezTo>
                  <a:pt x="4034962" y="3699669"/>
                  <a:pt x="3892352" y="3726921"/>
                  <a:pt x="3714552" y="3752057"/>
                </a:cubicBezTo>
                <a:cubicBezTo>
                  <a:pt x="2821583" y="3861065"/>
                  <a:pt x="2238706" y="4020344"/>
                  <a:pt x="1965921" y="4229894"/>
                </a:cubicBezTo>
                <a:cubicBezTo>
                  <a:pt x="1771584" y="4380839"/>
                  <a:pt x="1674416" y="4584105"/>
                  <a:pt x="1674416" y="4839693"/>
                </a:cubicBezTo>
                <a:cubicBezTo>
                  <a:pt x="1674416" y="5049375"/>
                  <a:pt x="1748830" y="5226514"/>
                  <a:pt x="1897658" y="5371108"/>
                </a:cubicBezTo>
                <a:cubicBezTo>
                  <a:pt x="2046486" y="5515703"/>
                  <a:pt x="2242873" y="5588000"/>
                  <a:pt x="2486819" y="5588000"/>
                </a:cubicBezTo>
                <a:cubicBezTo>
                  <a:pt x="2755503" y="5588000"/>
                  <a:pt x="3008643" y="5521987"/>
                  <a:pt x="3246239" y="5389960"/>
                </a:cubicBezTo>
                <a:cubicBezTo>
                  <a:pt x="3483968" y="5257933"/>
                  <a:pt x="3661768" y="5088203"/>
                  <a:pt x="3779639" y="4880769"/>
                </a:cubicBezTo>
                <a:cubicBezTo>
                  <a:pt x="3897511" y="4673204"/>
                  <a:pt x="4001889" y="4349354"/>
                  <a:pt x="4092774" y="390921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Freeform 197"/>
          <p:cNvSpPr/>
          <p:nvPr/>
        </p:nvSpPr>
        <p:spPr>
          <a:xfrm>
            <a:off x="7547432" y="1334329"/>
            <a:ext cx="184173" cy="178368"/>
          </a:xfrm>
          <a:custGeom>
            <a:avLst/>
            <a:gdLst/>
            <a:ahLst/>
            <a:cxnLst/>
            <a:rect l="0" t="0" r="0" b="0"/>
            <a:pathLst>
              <a:path w="6976268" h="6756400">
                <a:moveTo>
                  <a:pt x="1376560" y="165100"/>
                </a:moveTo>
                <a:lnTo>
                  <a:pt x="3063279" y="165100"/>
                </a:lnTo>
                <a:lnTo>
                  <a:pt x="2889646" y="1027708"/>
                </a:lnTo>
                <a:cubicBezTo>
                  <a:pt x="3311392" y="657821"/>
                  <a:pt x="3705158" y="394097"/>
                  <a:pt x="4070945" y="236538"/>
                </a:cubicBezTo>
                <a:cubicBezTo>
                  <a:pt x="4436864" y="78846"/>
                  <a:pt x="4822361" y="0"/>
                  <a:pt x="5227439" y="0"/>
                </a:cubicBezTo>
                <a:cubicBezTo>
                  <a:pt x="5769041" y="0"/>
                  <a:pt x="6195879" y="156634"/>
                  <a:pt x="6507956" y="469900"/>
                </a:cubicBezTo>
                <a:cubicBezTo>
                  <a:pt x="6820164" y="783167"/>
                  <a:pt x="6976268" y="1198828"/>
                  <a:pt x="6976268" y="1716882"/>
                </a:cubicBezTo>
                <a:cubicBezTo>
                  <a:pt x="6976268" y="1946805"/>
                  <a:pt x="6908072" y="2383632"/>
                  <a:pt x="6771679" y="3027363"/>
                </a:cubicBezTo>
                <a:lnTo>
                  <a:pt x="5996384" y="6756400"/>
                </a:lnTo>
                <a:lnTo>
                  <a:pt x="4216796" y="6756400"/>
                </a:lnTo>
                <a:lnTo>
                  <a:pt x="4998045" y="3014266"/>
                </a:lnTo>
                <a:cubicBezTo>
                  <a:pt x="5113800" y="2457054"/>
                  <a:pt x="5171678" y="2123745"/>
                  <a:pt x="5171678" y="2014340"/>
                </a:cubicBezTo>
                <a:cubicBezTo>
                  <a:pt x="5171678" y="1783094"/>
                  <a:pt x="5104474" y="1601259"/>
                  <a:pt x="4970065" y="1468835"/>
                </a:cubicBezTo>
                <a:cubicBezTo>
                  <a:pt x="4835789" y="1336279"/>
                  <a:pt x="4648729" y="1270000"/>
                  <a:pt x="4408884" y="1270000"/>
                </a:cubicBezTo>
                <a:cubicBezTo>
                  <a:pt x="4148534" y="1270000"/>
                  <a:pt x="3859146" y="1380133"/>
                  <a:pt x="3540720" y="1600399"/>
                </a:cubicBezTo>
                <a:cubicBezTo>
                  <a:pt x="3222426" y="1820665"/>
                  <a:pt x="2972329" y="2111574"/>
                  <a:pt x="2790428" y="2473127"/>
                </a:cubicBezTo>
                <a:cubicBezTo>
                  <a:pt x="2658136" y="2730831"/>
                  <a:pt x="2509308" y="3256625"/>
                  <a:pt x="2343943" y="4050507"/>
                </a:cubicBezTo>
                <a:lnTo>
                  <a:pt x="1779587" y="6756400"/>
                </a:lnTo>
                <a:lnTo>
                  <a:pt x="0" y="6756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Freeform 198"/>
          <p:cNvSpPr/>
          <p:nvPr/>
        </p:nvSpPr>
        <p:spPr>
          <a:xfrm>
            <a:off x="7741884" y="1334329"/>
            <a:ext cx="177630" cy="182728"/>
          </a:xfrm>
          <a:custGeom>
            <a:avLst/>
            <a:gdLst/>
            <a:ahLst/>
            <a:cxnLst/>
            <a:rect l="0" t="0" r="0" b="0"/>
            <a:pathLst>
              <a:path w="6728420" h="6921500">
                <a:moveTo>
                  <a:pt x="0" y="4922441"/>
                </a:moveTo>
                <a:lnTo>
                  <a:pt x="1724025" y="4648200"/>
                </a:lnTo>
                <a:cubicBezTo>
                  <a:pt x="1876954" y="5013855"/>
                  <a:pt x="2067123" y="5272485"/>
                  <a:pt x="2294532" y="5424091"/>
                </a:cubicBezTo>
                <a:cubicBezTo>
                  <a:pt x="2521942" y="5575697"/>
                  <a:pt x="2832034" y="5651500"/>
                  <a:pt x="3224807" y="5651500"/>
                </a:cubicBezTo>
                <a:cubicBezTo>
                  <a:pt x="3629885" y="5651500"/>
                  <a:pt x="3954396" y="5559624"/>
                  <a:pt x="4198342" y="5375871"/>
                </a:cubicBezTo>
                <a:cubicBezTo>
                  <a:pt x="4367807" y="5250458"/>
                  <a:pt x="4452540" y="5097992"/>
                  <a:pt x="4452540" y="4918472"/>
                </a:cubicBezTo>
                <a:cubicBezTo>
                  <a:pt x="4452540" y="4797293"/>
                  <a:pt x="4409149" y="4689013"/>
                  <a:pt x="4322365" y="4593630"/>
                </a:cubicBezTo>
                <a:cubicBezTo>
                  <a:pt x="4231349" y="4502349"/>
                  <a:pt x="3985352" y="4390298"/>
                  <a:pt x="3584376" y="4257477"/>
                </a:cubicBezTo>
                <a:cubicBezTo>
                  <a:pt x="2509507" y="3900554"/>
                  <a:pt x="1843881" y="3618376"/>
                  <a:pt x="1587500" y="3410943"/>
                </a:cubicBezTo>
                <a:cubicBezTo>
                  <a:pt x="1186524" y="3087225"/>
                  <a:pt x="986036" y="2663958"/>
                  <a:pt x="986036" y="2141141"/>
                </a:cubicBezTo>
                <a:cubicBezTo>
                  <a:pt x="986036" y="1618325"/>
                  <a:pt x="1180372" y="1168136"/>
                  <a:pt x="1569045" y="790575"/>
                </a:cubicBezTo>
                <a:cubicBezTo>
                  <a:pt x="2110515" y="263525"/>
                  <a:pt x="2914584" y="0"/>
                  <a:pt x="3981251" y="0"/>
                </a:cubicBezTo>
                <a:cubicBezTo>
                  <a:pt x="4828711" y="0"/>
                  <a:pt x="5469466" y="155774"/>
                  <a:pt x="5903515" y="467321"/>
                </a:cubicBezTo>
                <a:cubicBezTo>
                  <a:pt x="6337697" y="778736"/>
                  <a:pt x="6612665" y="1200217"/>
                  <a:pt x="6728420" y="1731765"/>
                </a:cubicBezTo>
                <a:lnTo>
                  <a:pt x="5084961" y="2019300"/>
                </a:lnTo>
                <a:cubicBezTo>
                  <a:pt x="4998177" y="1777604"/>
                  <a:pt x="4857617" y="1596364"/>
                  <a:pt x="4663281" y="1475582"/>
                </a:cubicBezTo>
                <a:cubicBezTo>
                  <a:pt x="4398697" y="1313128"/>
                  <a:pt x="4080404" y="1231900"/>
                  <a:pt x="3708400" y="1231900"/>
                </a:cubicBezTo>
                <a:cubicBezTo>
                  <a:pt x="3336396" y="1231900"/>
                  <a:pt x="3068703" y="1294210"/>
                  <a:pt x="2905323" y="1418829"/>
                </a:cubicBezTo>
                <a:cubicBezTo>
                  <a:pt x="2742075" y="1543315"/>
                  <a:pt x="2660451" y="1686521"/>
                  <a:pt x="2660451" y="1848446"/>
                </a:cubicBezTo>
                <a:cubicBezTo>
                  <a:pt x="2660451" y="2014604"/>
                  <a:pt x="2743134" y="2151592"/>
                  <a:pt x="2908498" y="2259410"/>
                </a:cubicBezTo>
                <a:cubicBezTo>
                  <a:pt x="3011818" y="2325820"/>
                  <a:pt x="3344597" y="2442039"/>
                  <a:pt x="3906837" y="2608065"/>
                </a:cubicBezTo>
                <a:cubicBezTo>
                  <a:pt x="4774935" y="2861139"/>
                  <a:pt x="5355761" y="3110111"/>
                  <a:pt x="5649317" y="3354983"/>
                </a:cubicBezTo>
                <a:cubicBezTo>
                  <a:pt x="6062728" y="3699338"/>
                  <a:pt x="6269434" y="4114271"/>
                  <a:pt x="6269434" y="4599782"/>
                </a:cubicBezTo>
                <a:cubicBezTo>
                  <a:pt x="6269434" y="5226315"/>
                  <a:pt x="6006901" y="5769902"/>
                  <a:pt x="5481836" y="6230541"/>
                </a:cubicBezTo>
                <a:cubicBezTo>
                  <a:pt x="4956770" y="6691181"/>
                  <a:pt x="4216797" y="6921500"/>
                  <a:pt x="3261915" y="6921500"/>
                </a:cubicBezTo>
                <a:cubicBezTo>
                  <a:pt x="2311003" y="6921500"/>
                  <a:pt x="1576123" y="6746677"/>
                  <a:pt x="1057275" y="6397030"/>
                </a:cubicBezTo>
                <a:cubicBezTo>
                  <a:pt x="538427" y="6047251"/>
                  <a:pt x="186002" y="5555721"/>
                  <a:pt x="0" y="492244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Freeform 199"/>
          <p:cNvSpPr/>
          <p:nvPr/>
        </p:nvSpPr>
        <p:spPr>
          <a:xfrm>
            <a:off x="7915444" y="1334329"/>
            <a:ext cx="204804" cy="244754"/>
          </a:xfrm>
          <a:custGeom>
            <a:avLst/>
            <a:gdLst/>
            <a:ahLst/>
            <a:cxnLst/>
            <a:rect l="0" t="0" r="0" b="0"/>
            <a:pathLst>
              <a:path w="7757715" h="9271000">
                <a:moveTo>
                  <a:pt x="1897657" y="165100"/>
                </a:moveTo>
                <a:lnTo>
                  <a:pt x="3584376" y="165100"/>
                </a:lnTo>
                <a:lnTo>
                  <a:pt x="3441699" y="836216"/>
                </a:lnTo>
                <a:cubicBezTo>
                  <a:pt x="3801400" y="536708"/>
                  <a:pt x="4138347" y="322461"/>
                  <a:pt x="4452540" y="193477"/>
                </a:cubicBezTo>
                <a:cubicBezTo>
                  <a:pt x="4766732" y="64493"/>
                  <a:pt x="5103679" y="0"/>
                  <a:pt x="5463380" y="0"/>
                </a:cubicBezTo>
                <a:cubicBezTo>
                  <a:pt x="6153678" y="0"/>
                  <a:pt x="6708641" y="238588"/>
                  <a:pt x="7128271" y="715765"/>
                </a:cubicBezTo>
                <a:cubicBezTo>
                  <a:pt x="7547900" y="1192940"/>
                  <a:pt x="7757715" y="1904604"/>
                  <a:pt x="7757715" y="2850754"/>
                </a:cubicBezTo>
                <a:cubicBezTo>
                  <a:pt x="7757715" y="4041643"/>
                  <a:pt x="7395963" y="5047920"/>
                  <a:pt x="6672460" y="5869583"/>
                </a:cubicBezTo>
                <a:cubicBezTo>
                  <a:pt x="6052409" y="6570861"/>
                  <a:pt x="5318653" y="6921500"/>
                  <a:pt x="4471193" y="6921500"/>
                </a:cubicBezTo>
                <a:cubicBezTo>
                  <a:pt x="3598862" y="6921500"/>
                  <a:pt x="2939454" y="6570398"/>
                  <a:pt x="2492969" y="5868194"/>
                </a:cubicBezTo>
                <a:lnTo>
                  <a:pt x="1779785" y="9271000"/>
                </a:lnTo>
                <a:lnTo>
                  <a:pt x="0" y="9271000"/>
                </a:lnTo>
                <a:close/>
                <a:moveTo>
                  <a:pt x="2970410" y="3946129"/>
                </a:moveTo>
                <a:cubicBezTo>
                  <a:pt x="2970410" y="4466167"/>
                  <a:pt x="3095426" y="4869855"/>
                  <a:pt x="3345457" y="5157193"/>
                </a:cubicBezTo>
                <a:cubicBezTo>
                  <a:pt x="3595620" y="5444398"/>
                  <a:pt x="3890234" y="5588000"/>
                  <a:pt x="4229297" y="5588000"/>
                </a:cubicBezTo>
                <a:cubicBezTo>
                  <a:pt x="4522720" y="5588000"/>
                  <a:pt x="4805825" y="5480580"/>
                  <a:pt x="5078610" y="5265738"/>
                </a:cubicBezTo>
                <a:cubicBezTo>
                  <a:pt x="5351528" y="5050896"/>
                  <a:pt x="5577879" y="4694238"/>
                  <a:pt x="5757663" y="4195763"/>
                </a:cubicBezTo>
                <a:cubicBezTo>
                  <a:pt x="5937580" y="3697156"/>
                  <a:pt x="6027538" y="3235061"/>
                  <a:pt x="6027538" y="2809479"/>
                </a:cubicBezTo>
                <a:cubicBezTo>
                  <a:pt x="6027538" y="2312988"/>
                  <a:pt x="5909732" y="1932319"/>
                  <a:pt x="5674121" y="1667471"/>
                </a:cubicBezTo>
                <a:cubicBezTo>
                  <a:pt x="5438509" y="1402490"/>
                  <a:pt x="5138803" y="1270000"/>
                  <a:pt x="4775001" y="1270000"/>
                </a:cubicBezTo>
                <a:cubicBezTo>
                  <a:pt x="4435937" y="1270000"/>
                  <a:pt x="4126837" y="1391643"/>
                  <a:pt x="3847702" y="1634927"/>
                </a:cubicBezTo>
                <a:cubicBezTo>
                  <a:pt x="3568699" y="1878211"/>
                  <a:pt x="3352733" y="2235862"/>
                  <a:pt x="3199804" y="2707879"/>
                </a:cubicBezTo>
                <a:cubicBezTo>
                  <a:pt x="3046874" y="3179895"/>
                  <a:pt x="2970410" y="3592645"/>
                  <a:pt x="2970410" y="394612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Freeform 200"/>
          <p:cNvSpPr/>
          <p:nvPr/>
        </p:nvSpPr>
        <p:spPr>
          <a:xfrm>
            <a:off x="8133475" y="1334329"/>
            <a:ext cx="163711" cy="182728"/>
          </a:xfrm>
          <a:custGeom>
            <a:avLst/>
            <a:gdLst/>
            <a:ahLst/>
            <a:cxnLst/>
            <a:rect l="0" t="0" r="0" b="0"/>
            <a:pathLst>
              <a:path w="6201172" h="6921500">
                <a:moveTo>
                  <a:pt x="2449513" y="2006600"/>
                </a:moveTo>
                <a:lnTo>
                  <a:pt x="713185" y="1860550"/>
                </a:lnTo>
                <a:cubicBezTo>
                  <a:pt x="911622" y="1277276"/>
                  <a:pt x="1257830" y="821400"/>
                  <a:pt x="1751807" y="492919"/>
                </a:cubicBezTo>
                <a:cubicBezTo>
                  <a:pt x="2245916" y="164307"/>
                  <a:pt x="2900164" y="0"/>
                  <a:pt x="3714552" y="0"/>
                </a:cubicBezTo>
                <a:cubicBezTo>
                  <a:pt x="4562012" y="0"/>
                  <a:pt x="5188281" y="170921"/>
                  <a:pt x="5593358" y="512763"/>
                </a:cubicBezTo>
                <a:cubicBezTo>
                  <a:pt x="5998568" y="854605"/>
                  <a:pt x="6201172" y="1272117"/>
                  <a:pt x="6201172" y="1765300"/>
                </a:cubicBezTo>
                <a:cubicBezTo>
                  <a:pt x="6201172" y="1964135"/>
                  <a:pt x="6183577" y="2175471"/>
                  <a:pt x="6148388" y="2399308"/>
                </a:cubicBezTo>
                <a:cubicBezTo>
                  <a:pt x="6113330" y="2623014"/>
                  <a:pt x="5990366" y="3211381"/>
                  <a:pt x="5779493" y="4164410"/>
                </a:cubicBezTo>
                <a:cubicBezTo>
                  <a:pt x="5605926" y="4951810"/>
                  <a:pt x="5519143" y="5502937"/>
                  <a:pt x="5519143" y="5817791"/>
                </a:cubicBezTo>
                <a:cubicBezTo>
                  <a:pt x="5519143" y="6099572"/>
                  <a:pt x="5568752" y="6412442"/>
                  <a:pt x="5667971" y="6756400"/>
                </a:cubicBezTo>
                <a:lnTo>
                  <a:pt x="3937794" y="6756400"/>
                </a:lnTo>
                <a:cubicBezTo>
                  <a:pt x="3867547" y="6516556"/>
                  <a:pt x="3824156" y="6268509"/>
                  <a:pt x="3807619" y="6012260"/>
                </a:cubicBezTo>
                <a:cubicBezTo>
                  <a:pt x="3547137" y="6301582"/>
                  <a:pt x="3247364" y="6525485"/>
                  <a:pt x="2908300" y="6683971"/>
                </a:cubicBezTo>
                <a:cubicBezTo>
                  <a:pt x="2569369" y="6842323"/>
                  <a:pt x="2228321" y="6921500"/>
                  <a:pt x="1885157" y="6921500"/>
                </a:cubicBezTo>
                <a:cubicBezTo>
                  <a:pt x="1339453" y="6921500"/>
                  <a:pt x="888802" y="6741782"/>
                  <a:pt x="533202" y="6382346"/>
                </a:cubicBezTo>
                <a:cubicBezTo>
                  <a:pt x="177734" y="6022909"/>
                  <a:pt x="0" y="5560682"/>
                  <a:pt x="0" y="4995665"/>
                </a:cubicBezTo>
                <a:cubicBezTo>
                  <a:pt x="0" y="4364104"/>
                  <a:pt x="195329" y="3859279"/>
                  <a:pt x="585986" y="3481190"/>
                </a:cubicBezTo>
                <a:cubicBezTo>
                  <a:pt x="976644" y="3102968"/>
                  <a:pt x="1674284" y="2874434"/>
                  <a:pt x="2678907" y="2795588"/>
                </a:cubicBezTo>
                <a:cubicBezTo>
                  <a:pt x="3526499" y="2724944"/>
                  <a:pt x="4092906" y="2639748"/>
                  <a:pt x="4378127" y="2540000"/>
                </a:cubicBezTo>
                <a:cubicBezTo>
                  <a:pt x="4452475" y="2291028"/>
                  <a:pt x="4489649" y="2091796"/>
                  <a:pt x="4489649" y="1942307"/>
                </a:cubicBezTo>
                <a:cubicBezTo>
                  <a:pt x="4489649" y="1751410"/>
                  <a:pt x="4413184" y="1591668"/>
                  <a:pt x="4260255" y="1463080"/>
                </a:cubicBezTo>
                <a:cubicBezTo>
                  <a:pt x="4107326" y="1334361"/>
                  <a:pt x="3879917" y="1270000"/>
                  <a:pt x="3578027" y="1270000"/>
                </a:cubicBezTo>
                <a:cubicBezTo>
                  <a:pt x="3259733" y="1270000"/>
                  <a:pt x="3008578" y="1333964"/>
                  <a:pt x="2824560" y="1461890"/>
                </a:cubicBezTo>
                <a:cubicBezTo>
                  <a:pt x="2640674" y="1589683"/>
                  <a:pt x="2515659" y="1771254"/>
                  <a:pt x="2449513" y="2006600"/>
                </a:cubicBezTo>
                <a:close/>
                <a:moveTo>
                  <a:pt x="4142383" y="3670300"/>
                </a:moveTo>
                <a:cubicBezTo>
                  <a:pt x="4034962" y="3699669"/>
                  <a:pt x="3892352" y="3726921"/>
                  <a:pt x="3714552" y="3752057"/>
                </a:cubicBezTo>
                <a:cubicBezTo>
                  <a:pt x="2821583" y="3861065"/>
                  <a:pt x="2238706" y="4020344"/>
                  <a:pt x="1965921" y="4229894"/>
                </a:cubicBezTo>
                <a:cubicBezTo>
                  <a:pt x="1771584" y="4380839"/>
                  <a:pt x="1674416" y="4584105"/>
                  <a:pt x="1674416" y="4839693"/>
                </a:cubicBezTo>
                <a:cubicBezTo>
                  <a:pt x="1674416" y="5049375"/>
                  <a:pt x="1748830" y="5226514"/>
                  <a:pt x="1897658" y="5371108"/>
                </a:cubicBezTo>
                <a:cubicBezTo>
                  <a:pt x="2046486" y="5515703"/>
                  <a:pt x="2242873" y="5588000"/>
                  <a:pt x="2486819" y="5588000"/>
                </a:cubicBezTo>
                <a:cubicBezTo>
                  <a:pt x="2755503" y="5588000"/>
                  <a:pt x="3008643" y="5521987"/>
                  <a:pt x="3246239" y="5389960"/>
                </a:cubicBezTo>
                <a:cubicBezTo>
                  <a:pt x="3483968" y="5257933"/>
                  <a:pt x="3661768" y="5088203"/>
                  <a:pt x="3779639" y="4880769"/>
                </a:cubicBezTo>
                <a:cubicBezTo>
                  <a:pt x="3897511" y="4673204"/>
                  <a:pt x="4001889" y="4349354"/>
                  <a:pt x="4092774" y="390921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Freeform 201"/>
          <p:cNvSpPr/>
          <p:nvPr/>
        </p:nvSpPr>
        <p:spPr>
          <a:xfrm>
            <a:off x="8311949" y="1334329"/>
            <a:ext cx="148157" cy="178368"/>
          </a:xfrm>
          <a:custGeom>
            <a:avLst/>
            <a:gdLst/>
            <a:ahLst/>
            <a:cxnLst/>
            <a:rect l="0" t="0" r="0" b="0"/>
            <a:pathLst>
              <a:path w="5612011" h="6756400">
                <a:moveTo>
                  <a:pt x="1376561" y="165100"/>
                </a:moveTo>
                <a:lnTo>
                  <a:pt x="3038475" y="165100"/>
                </a:lnTo>
                <a:lnTo>
                  <a:pt x="2771775" y="1407121"/>
                </a:lnTo>
                <a:cubicBezTo>
                  <a:pt x="3391959" y="469040"/>
                  <a:pt x="4063802" y="0"/>
                  <a:pt x="4787305" y="0"/>
                </a:cubicBezTo>
                <a:cubicBezTo>
                  <a:pt x="5043554" y="0"/>
                  <a:pt x="5318456" y="64030"/>
                  <a:pt x="5612011" y="192088"/>
                </a:cubicBezTo>
                <a:lnTo>
                  <a:pt x="4929783" y="1649016"/>
                </a:lnTo>
                <a:cubicBezTo>
                  <a:pt x="4768519" y="1591072"/>
                  <a:pt x="4596937" y="1562100"/>
                  <a:pt x="4415036" y="1562100"/>
                </a:cubicBezTo>
                <a:cubicBezTo>
                  <a:pt x="4109178" y="1562100"/>
                  <a:pt x="3798094" y="1678385"/>
                  <a:pt x="3481784" y="1910954"/>
                </a:cubicBezTo>
                <a:cubicBezTo>
                  <a:pt x="3165607" y="2143522"/>
                  <a:pt x="2918619" y="2453945"/>
                  <a:pt x="2740819" y="2842221"/>
                </a:cubicBezTo>
                <a:cubicBezTo>
                  <a:pt x="2563019" y="3230365"/>
                  <a:pt x="2387336" y="3845918"/>
                  <a:pt x="2213769" y="4688880"/>
                </a:cubicBezTo>
                <a:lnTo>
                  <a:pt x="1779588" y="6756400"/>
                </a:lnTo>
                <a:lnTo>
                  <a:pt x="0" y="6756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Freeform 202"/>
          <p:cNvSpPr/>
          <p:nvPr/>
        </p:nvSpPr>
        <p:spPr>
          <a:xfrm>
            <a:off x="8448031" y="1334329"/>
            <a:ext cx="166493" cy="182728"/>
          </a:xfrm>
          <a:custGeom>
            <a:avLst/>
            <a:gdLst/>
            <a:ahLst/>
            <a:cxnLst/>
            <a:rect l="0" t="0" r="0" b="0"/>
            <a:pathLst>
              <a:path w="6306542" h="6921500">
                <a:moveTo>
                  <a:pt x="6182518" y="4013200"/>
                </a:moveTo>
                <a:lnTo>
                  <a:pt x="1717675" y="4013200"/>
                </a:lnTo>
                <a:cubicBezTo>
                  <a:pt x="1713573" y="4084109"/>
                  <a:pt x="1711523" y="4138282"/>
                  <a:pt x="1711523" y="4175721"/>
                </a:cubicBezTo>
                <a:cubicBezTo>
                  <a:pt x="1711523" y="4617707"/>
                  <a:pt x="1836539" y="4974167"/>
                  <a:pt x="2086570" y="5245100"/>
                </a:cubicBezTo>
                <a:cubicBezTo>
                  <a:pt x="2336733" y="5516034"/>
                  <a:pt x="2641666" y="5651500"/>
                  <a:pt x="3001367" y="5651500"/>
                </a:cubicBezTo>
                <a:cubicBezTo>
                  <a:pt x="3592578" y="5651500"/>
                  <a:pt x="4053549" y="5346700"/>
                  <a:pt x="4384278" y="4737100"/>
                </a:cubicBezTo>
                <a:lnTo>
                  <a:pt x="5977929" y="5003800"/>
                </a:lnTo>
                <a:cubicBezTo>
                  <a:pt x="5667838" y="5643034"/>
                  <a:pt x="5253368" y="6122459"/>
                  <a:pt x="4734520" y="6442075"/>
                </a:cubicBezTo>
                <a:cubicBezTo>
                  <a:pt x="4215804" y="6761691"/>
                  <a:pt x="3633986" y="6921500"/>
                  <a:pt x="2989064" y="6921500"/>
                </a:cubicBezTo>
                <a:cubicBezTo>
                  <a:pt x="2104297" y="6921500"/>
                  <a:pt x="1384895" y="6640381"/>
                  <a:pt x="830857" y="6078141"/>
                </a:cubicBezTo>
                <a:cubicBezTo>
                  <a:pt x="276952" y="5515902"/>
                  <a:pt x="0" y="4772092"/>
                  <a:pt x="0" y="3846711"/>
                </a:cubicBezTo>
                <a:cubicBezTo>
                  <a:pt x="0" y="2942101"/>
                  <a:pt x="250097" y="2137040"/>
                  <a:pt x="750292" y="1431529"/>
                </a:cubicBezTo>
                <a:cubicBezTo>
                  <a:pt x="1432388" y="477176"/>
                  <a:pt x="2405988" y="0"/>
                  <a:pt x="3671093" y="0"/>
                </a:cubicBezTo>
                <a:cubicBezTo>
                  <a:pt x="4477279" y="0"/>
                  <a:pt x="5118033" y="249966"/>
                  <a:pt x="5593357" y="749896"/>
                </a:cubicBezTo>
                <a:cubicBezTo>
                  <a:pt x="6068814" y="1249694"/>
                  <a:pt x="6306542" y="1949649"/>
                  <a:pt x="6306542" y="2849761"/>
                </a:cubicBezTo>
                <a:cubicBezTo>
                  <a:pt x="6306542" y="3281165"/>
                  <a:pt x="6265201" y="3668978"/>
                  <a:pt x="6182518" y="4013200"/>
                </a:cubicBezTo>
                <a:close/>
                <a:moveTo>
                  <a:pt x="4681934" y="2933700"/>
                </a:moveTo>
                <a:cubicBezTo>
                  <a:pt x="4686035" y="2854193"/>
                  <a:pt x="4688086" y="2793537"/>
                  <a:pt x="4688086" y="2751733"/>
                </a:cubicBezTo>
                <a:cubicBezTo>
                  <a:pt x="4688086" y="2257756"/>
                  <a:pt x="4578548" y="1887340"/>
                  <a:pt x="4359473" y="1640483"/>
                </a:cubicBezTo>
                <a:cubicBezTo>
                  <a:pt x="4140398" y="1393495"/>
                  <a:pt x="3846843" y="1270000"/>
                  <a:pt x="3478807" y="1270000"/>
                </a:cubicBezTo>
                <a:cubicBezTo>
                  <a:pt x="3110904" y="1270000"/>
                  <a:pt x="2781167" y="1410230"/>
                  <a:pt x="2489596" y="1690688"/>
                </a:cubicBezTo>
                <a:cubicBezTo>
                  <a:pt x="2198158" y="1971014"/>
                  <a:pt x="2000779" y="2385351"/>
                  <a:pt x="1897459" y="2933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Freeform 203"/>
          <p:cNvSpPr/>
          <p:nvPr/>
        </p:nvSpPr>
        <p:spPr>
          <a:xfrm>
            <a:off x="8625356" y="1334329"/>
            <a:ext cx="184173" cy="178368"/>
          </a:xfrm>
          <a:custGeom>
            <a:avLst/>
            <a:gdLst/>
            <a:ahLst/>
            <a:cxnLst/>
            <a:rect l="0" t="0" r="0" b="0"/>
            <a:pathLst>
              <a:path w="6976268" h="6756400">
                <a:moveTo>
                  <a:pt x="1376560" y="165100"/>
                </a:moveTo>
                <a:lnTo>
                  <a:pt x="3063279" y="165100"/>
                </a:lnTo>
                <a:lnTo>
                  <a:pt x="2889646" y="1027708"/>
                </a:lnTo>
                <a:cubicBezTo>
                  <a:pt x="3311392" y="657821"/>
                  <a:pt x="3705158" y="394097"/>
                  <a:pt x="4070945" y="236538"/>
                </a:cubicBezTo>
                <a:cubicBezTo>
                  <a:pt x="4436864" y="78846"/>
                  <a:pt x="4822361" y="0"/>
                  <a:pt x="5227439" y="0"/>
                </a:cubicBezTo>
                <a:cubicBezTo>
                  <a:pt x="5769041" y="0"/>
                  <a:pt x="6195879" y="156634"/>
                  <a:pt x="6507956" y="469900"/>
                </a:cubicBezTo>
                <a:cubicBezTo>
                  <a:pt x="6820164" y="783167"/>
                  <a:pt x="6976268" y="1198828"/>
                  <a:pt x="6976268" y="1716882"/>
                </a:cubicBezTo>
                <a:cubicBezTo>
                  <a:pt x="6976268" y="1946805"/>
                  <a:pt x="6908072" y="2383632"/>
                  <a:pt x="6771679" y="3027363"/>
                </a:cubicBezTo>
                <a:lnTo>
                  <a:pt x="5996384" y="6756400"/>
                </a:lnTo>
                <a:lnTo>
                  <a:pt x="4216796" y="6756400"/>
                </a:lnTo>
                <a:lnTo>
                  <a:pt x="4998045" y="3014266"/>
                </a:lnTo>
                <a:cubicBezTo>
                  <a:pt x="5113800" y="2457054"/>
                  <a:pt x="5171678" y="2123745"/>
                  <a:pt x="5171678" y="2014340"/>
                </a:cubicBezTo>
                <a:cubicBezTo>
                  <a:pt x="5171678" y="1783094"/>
                  <a:pt x="5104474" y="1601259"/>
                  <a:pt x="4970065" y="1468835"/>
                </a:cubicBezTo>
                <a:cubicBezTo>
                  <a:pt x="4835789" y="1336279"/>
                  <a:pt x="4648729" y="1270000"/>
                  <a:pt x="4408884" y="1270000"/>
                </a:cubicBezTo>
                <a:cubicBezTo>
                  <a:pt x="4148534" y="1270000"/>
                  <a:pt x="3859146" y="1380133"/>
                  <a:pt x="3540720" y="1600399"/>
                </a:cubicBezTo>
                <a:cubicBezTo>
                  <a:pt x="3222426" y="1820665"/>
                  <a:pt x="2972329" y="2111574"/>
                  <a:pt x="2790428" y="2473127"/>
                </a:cubicBezTo>
                <a:cubicBezTo>
                  <a:pt x="2658136" y="2730831"/>
                  <a:pt x="2509308" y="3256625"/>
                  <a:pt x="2343943" y="4050507"/>
                </a:cubicBezTo>
                <a:lnTo>
                  <a:pt x="1779587" y="6756400"/>
                </a:lnTo>
                <a:lnTo>
                  <a:pt x="0" y="6756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Freeform 204"/>
          <p:cNvSpPr/>
          <p:nvPr/>
        </p:nvSpPr>
        <p:spPr>
          <a:xfrm>
            <a:off x="8832581" y="1334329"/>
            <a:ext cx="169112" cy="182728"/>
          </a:xfrm>
          <a:custGeom>
            <a:avLst/>
            <a:gdLst/>
            <a:ahLst/>
            <a:cxnLst/>
            <a:rect l="0" t="0" r="0" b="0"/>
            <a:pathLst>
              <a:path w="6405761" h="6921500">
                <a:moveTo>
                  <a:pt x="4210646" y="4279900"/>
                </a:moveTo>
                <a:lnTo>
                  <a:pt x="5940624" y="4559896"/>
                </a:lnTo>
                <a:cubicBezTo>
                  <a:pt x="5655403" y="5330495"/>
                  <a:pt x="5233723" y="5916745"/>
                  <a:pt x="4675585" y="6318647"/>
                </a:cubicBezTo>
                <a:cubicBezTo>
                  <a:pt x="4117446" y="6720549"/>
                  <a:pt x="3470474" y="6921500"/>
                  <a:pt x="2734667" y="6921500"/>
                </a:cubicBezTo>
                <a:cubicBezTo>
                  <a:pt x="1895409" y="6921500"/>
                  <a:pt x="1229784" y="6670477"/>
                  <a:pt x="737791" y="6168430"/>
                </a:cubicBezTo>
                <a:cubicBezTo>
                  <a:pt x="245930" y="5666251"/>
                  <a:pt x="0" y="4975292"/>
                  <a:pt x="0" y="4095552"/>
                </a:cubicBezTo>
                <a:cubicBezTo>
                  <a:pt x="0" y="3377737"/>
                  <a:pt x="148828" y="2699346"/>
                  <a:pt x="446485" y="2060377"/>
                </a:cubicBezTo>
                <a:cubicBezTo>
                  <a:pt x="744141" y="1421276"/>
                  <a:pt x="1192676" y="918105"/>
                  <a:pt x="1792089" y="550863"/>
                </a:cubicBezTo>
                <a:cubicBezTo>
                  <a:pt x="2391503" y="183621"/>
                  <a:pt x="3048860" y="0"/>
                  <a:pt x="3764161" y="0"/>
                </a:cubicBezTo>
                <a:cubicBezTo>
                  <a:pt x="4541375" y="0"/>
                  <a:pt x="5161492" y="203663"/>
                  <a:pt x="5624513" y="610990"/>
                </a:cubicBezTo>
                <a:cubicBezTo>
                  <a:pt x="6087533" y="1018183"/>
                  <a:pt x="6347950" y="1554295"/>
                  <a:pt x="6405761" y="2219325"/>
                </a:cubicBezTo>
                <a:lnTo>
                  <a:pt x="4712891" y="2400300"/>
                </a:lnTo>
                <a:cubicBezTo>
                  <a:pt x="4671484" y="2030016"/>
                  <a:pt x="4558771" y="1757561"/>
                  <a:pt x="4374753" y="1582936"/>
                </a:cubicBezTo>
                <a:cubicBezTo>
                  <a:pt x="4190868" y="1408179"/>
                  <a:pt x="3950097" y="1320800"/>
                  <a:pt x="3652441" y="1320800"/>
                </a:cubicBezTo>
                <a:cubicBezTo>
                  <a:pt x="3309276" y="1320800"/>
                  <a:pt x="2988866" y="1449520"/>
                  <a:pt x="2691210" y="1706960"/>
                </a:cubicBezTo>
                <a:cubicBezTo>
                  <a:pt x="2393553" y="1964400"/>
                  <a:pt x="2165152" y="2349500"/>
                  <a:pt x="2006005" y="2862263"/>
                </a:cubicBezTo>
                <a:cubicBezTo>
                  <a:pt x="1846858" y="3374893"/>
                  <a:pt x="1767285" y="3855443"/>
                  <a:pt x="1767285" y="4303911"/>
                </a:cubicBezTo>
                <a:cubicBezTo>
                  <a:pt x="1767285" y="4694172"/>
                  <a:pt x="1862336" y="4995202"/>
                  <a:pt x="2052439" y="5207000"/>
                </a:cubicBezTo>
                <a:cubicBezTo>
                  <a:pt x="2242675" y="5418667"/>
                  <a:pt x="2480403" y="5524500"/>
                  <a:pt x="2765624" y="5524500"/>
                </a:cubicBezTo>
                <a:cubicBezTo>
                  <a:pt x="3050977" y="5524500"/>
                  <a:pt x="3325945" y="5420784"/>
                  <a:pt x="3590528" y="5213350"/>
                </a:cubicBezTo>
                <a:cubicBezTo>
                  <a:pt x="3855112" y="5005917"/>
                  <a:pt x="4061817" y="4694767"/>
                  <a:pt x="4210646" y="42799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Freeform 205"/>
          <p:cNvSpPr/>
          <p:nvPr/>
        </p:nvSpPr>
        <p:spPr>
          <a:xfrm>
            <a:off x="8998975" y="1338687"/>
            <a:ext cx="205951" cy="244754"/>
          </a:xfrm>
          <a:custGeom>
            <a:avLst/>
            <a:gdLst/>
            <a:ahLst/>
            <a:cxnLst/>
            <a:rect l="0" t="0" r="0" b="0"/>
            <a:pathLst>
              <a:path w="7801174" h="9271000">
                <a:moveTo>
                  <a:pt x="979885" y="0"/>
                </a:moveTo>
                <a:lnTo>
                  <a:pt x="2753320" y="0"/>
                </a:lnTo>
                <a:lnTo>
                  <a:pt x="3199805" y="3287316"/>
                </a:lnTo>
                <a:cubicBezTo>
                  <a:pt x="3311459" y="4130411"/>
                  <a:pt x="3373504" y="4719506"/>
                  <a:pt x="3385939" y="5054600"/>
                </a:cubicBezTo>
                <a:cubicBezTo>
                  <a:pt x="3617449" y="4384014"/>
                  <a:pt x="3935743" y="3676055"/>
                  <a:pt x="4340820" y="2930724"/>
                </a:cubicBezTo>
                <a:lnTo>
                  <a:pt x="5916017" y="0"/>
                </a:lnTo>
                <a:lnTo>
                  <a:pt x="7801174" y="0"/>
                </a:lnTo>
                <a:lnTo>
                  <a:pt x="3733205" y="7239000"/>
                </a:lnTo>
                <a:cubicBezTo>
                  <a:pt x="3398374" y="7839736"/>
                  <a:pt x="3134783" y="8260225"/>
                  <a:pt x="2942431" y="8500467"/>
                </a:cubicBezTo>
                <a:cubicBezTo>
                  <a:pt x="2750212" y="8740708"/>
                  <a:pt x="2518701" y="8929158"/>
                  <a:pt x="2247900" y="9065815"/>
                </a:cubicBezTo>
                <a:cubicBezTo>
                  <a:pt x="1977099" y="9202605"/>
                  <a:pt x="1651529" y="9271000"/>
                  <a:pt x="1271191" y="9271000"/>
                </a:cubicBezTo>
                <a:cubicBezTo>
                  <a:pt x="895086" y="9271000"/>
                  <a:pt x="471355" y="9204721"/>
                  <a:pt x="0" y="9072165"/>
                </a:cubicBezTo>
                <a:lnTo>
                  <a:pt x="155178" y="7742832"/>
                </a:lnTo>
                <a:cubicBezTo>
                  <a:pt x="370152" y="7804877"/>
                  <a:pt x="578908" y="7835900"/>
                  <a:pt x="781447" y="7835900"/>
                </a:cubicBezTo>
                <a:cubicBezTo>
                  <a:pt x="1327150" y="7835900"/>
                  <a:pt x="1775685" y="7421033"/>
                  <a:pt x="2127052" y="65913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>
            <a:off x="9210683" y="1467435"/>
            <a:ext cx="273070" cy="45263"/>
          </a:xfrm>
          <a:custGeom>
            <a:avLst/>
            <a:gdLst/>
            <a:ahLst/>
            <a:cxnLst/>
            <a:rect l="0" t="0" r="0" b="0"/>
            <a:pathLst>
              <a:path w="10343555" h="1714500">
                <a:moveTo>
                  <a:pt x="359569" y="0"/>
                </a:moveTo>
                <a:lnTo>
                  <a:pt x="2120702" y="0"/>
                </a:lnTo>
                <a:lnTo>
                  <a:pt x="1761133" y="1714500"/>
                </a:lnTo>
                <a:lnTo>
                  <a:pt x="0" y="1714500"/>
                </a:lnTo>
                <a:close/>
                <a:moveTo>
                  <a:pt x="4470996" y="0"/>
                </a:moveTo>
                <a:lnTo>
                  <a:pt x="6232129" y="0"/>
                </a:lnTo>
                <a:lnTo>
                  <a:pt x="5872361" y="1714500"/>
                </a:lnTo>
                <a:lnTo>
                  <a:pt x="4111229" y="1714500"/>
                </a:lnTo>
                <a:close/>
                <a:moveTo>
                  <a:pt x="8588574" y="0"/>
                </a:moveTo>
                <a:lnTo>
                  <a:pt x="10343555" y="0"/>
                </a:lnTo>
                <a:lnTo>
                  <a:pt x="9983788" y="1714500"/>
                </a:lnTo>
                <a:lnTo>
                  <a:pt x="8228807" y="17145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Freeform 213"/>
          <p:cNvSpPr/>
          <p:nvPr/>
        </p:nvSpPr>
        <p:spPr>
          <a:xfrm>
            <a:off x="0" y="114300"/>
            <a:ext cx="10058400" cy="75438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>
            <a:off x="2771090" y="3680003"/>
            <a:ext cx="3564025" cy="1049428"/>
          </a:xfrm>
          <a:custGeom>
            <a:avLst/>
            <a:gdLst/>
            <a:ahLst/>
            <a:cxnLst/>
            <a:rect l="0" t="0" r="0" b="0"/>
            <a:pathLst>
              <a:path w="3240023" h="954025">
                <a:moveTo>
                  <a:pt x="0" y="954025"/>
                </a:moveTo>
                <a:lnTo>
                  <a:pt x="3240023" y="954025"/>
                </a:lnTo>
                <a:lnTo>
                  <a:pt x="3240023" y="0"/>
                </a:lnTo>
                <a:lnTo>
                  <a:pt x="0" y="0"/>
                </a:lnTo>
                <a:lnTo>
                  <a:pt x="0" y="95402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6" name="Picture 2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2329" y="2151128"/>
            <a:ext cx="7533742" cy="4823002"/>
          </a:xfrm>
          <a:prstGeom prst="rect">
            <a:avLst/>
          </a:prstGeom>
          <a:noFill/>
          <a:extLst/>
        </p:spPr>
      </p:pic>
      <p:sp>
        <p:nvSpPr>
          <p:cNvPr id="217" name="Rectangle 217"/>
          <p:cNvSpPr/>
          <p:nvPr/>
        </p:nvSpPr>
        <p:spPr>
          <a:xfrm>
            <a:off x="8055101" y="7316476"/>
            <a:ext cx="1442574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90" dirty="0">
                <a:solidFill>
                  <a:srgbClr val="FFFFFF"/>
                </a:solidFill>
                <a:latin typeface="Georgia"/>
              </a:rPr>
              <a:t>Copyright</a:t>
            </a:r>
            <a:r>
              <a:rPr lang="en-US" sz="990" spc="-13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990" dirty="0">
                <a:solidFill>
                  <a:srgbClr val="FFFFFF"/>
                </a:solidFill>
                <a:latin typeface="Georgia"/>
              </a:rPr>
              <a:t>©</a:t>
            </a:r>
            <a:r>
              <a:rPr lang="en-US" sz="990" spc="-13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990" dirty="0">
                <a:solidFill>
                  <a:srgbClr val="FFFFFF"/>
                </a:solidFill>
                <a:latin typeface="Georgia"/>
              </a:rPr>
              <a:t>2016 Kantox</a:t>
            </a:r>
          </a:p>
        </p:txBody>
      </p:sp>
      <p:sp>
        <p:nvSpPr>
          <p:cNvPr id="218" name="Rectangle 218"/>
          <p:cNvSpPr/>
          <p:nvPr/>
        </p:nvSpPr>
        <p:spPr>
          <a:xfrm>
            <a:off x="605180" y="447809"/>
            <a:ext cx="4284891" cy="5747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735" spc="-25" dirty="0">
                <a:solidFill>
                  <a:srgbClr val="00A9E0"/>
                </a:solidFill>
                <a:latin typeface="Arial"/>
              </a:rPr>
              <a:t>T</a:t>
            </a:r>
            <a:r>
              <a:rPr lang="en-US" sz="3735" spc="-30" dirty="0">
                <a:solidFill>
                  <a:srgbClr val="00A9E0"/>
                </a:solidFill>
                <a:latin typeface="Arial"/>
              </a:rPr>
              <a:t>he</a:t>
            </a:r>
            <a:r>
              <a:rPr lang="en-US" sz="3735" dirty="0">
                <a:solidFill>
                  <a:srgbClr val="00A9E0"/>
                </a:solidFill>
                <a:latin typeface="Arial"/>
              </a:rPr>
              <a:t> </a:t>
            </a:r>
            <a:r>
              <a:rPr lang="en-US" sz="3735" spc="-22" dirty="0">
                <a:solidFill>
                  <a:srgbClr val="00A9E0"/>
                </a:solidFill>
                <a:latin typeface="Arial"/>
              </a:rPr>
              <a:t>Fi</a:t>
            </a:r>
            <a:r>
              <a:rPr lang="en-US" sz="3735" spc="-30" dirty="0">
                <a:solidFill>
                  <a:srgbClr val="00A9E0"/>
                </a:solidFill>
                <a:latin typeface="Arial"/>
              </a:rPr>
              <a:t>n</a:t>
            </a:r>
            <a:r>
              <a:rPr lang="en-US" sz="3735" spc="-22" dirty="0">
                <a:solidFill>
                  <a:srgbClr val="00A9E0"/>
                </a:solidFill>
                <a:latin typeface="Arial"/>
              </a:rPr>
              <a:t>t</a:t>
            </a:r>
            <a:r>
              <a:rPr lang="en-US" sz="3735" spc="-30" dirty="0">
                <a:solidFill>
                  <a:srgbClr val="00A9E0"/>
                </a:solidFill>
                <a:latin typeface="Arial"/>
              </a:rPr>
              <a:t>e</a:t>
            </a:r>
            <a:r>
              <a:rPr lang="en-US" sz="3735" spc="-18" dirty="0">
                <a:solidFill>
                  <a:srgbClr val="00A9E0"/>
                </a:solidFill>
                <a:latin typeface="Arial"/>
              </a:rPr>
              <a:t>c</a:t>
            </a:r>
            <a:r>
              <a:rPr lang="en-US" sz="3735" spc="1019" dirty="0">
                <a:solidFill>
                  <a:srgbClr val="00A9E0"/>
                </a:solidFill>
                <a:latin typeface="Arial"/>
              </a:rPr>
              <a:t>h</a:t>
            </a:r>
            <a:r>
              <a:rPr lang="en-US" sz="3735" spc="-22" dirty="0">
                <a:solidFill>
                  <a:srgbClr val="00A9E0"/>
                </a:solidFill>
                <a:latin typeface="Arial"/>
              </a:rPr>
              <a:t>t</a:t>
            </a:r>
            <a:r>
              <a:rPr lang="en-US" sz="3735" spc="-18" dirty="0">
                <a:solidFill>
                  <a:srgbClr val="00A9E0"/>
                </a:solidFill>
                <a:latin typeface="Arial"/>
              </a:rPr>
              <a:t>s</a:t>
            </a:r>
            <a:r>
              <a:rPr lang="en-US" sz="3735" spc="-30" dirty="0">
                <a:solidFill>
                  <a:srgbClr val="00A9E0"/>
                </a:solidFill>
                <a:latin typeface="Arial"/>
              </a:rPr>
              <a:t>una</a:t>
            </a:r>
            <a:r>
              <a:rPr lang="en-US" sz="3735" spc="-22" dirty="0">
                <a:solidFill>
                  <a:srgbClr val="00A9E0"/>
                </a:solidFill>
                <a:latin typeface="Arial"/>
              </a:rPr>
              <a:t>m</a:t>
            </a:r>
            <a:r>
              <a:rPr lang="en-US" sz="3735" dirty="0">
                <a:solidFill>
                  <a:srgbClr val="00A9E0"/>
                </a:solidFill>
                <a:latin typeface="Arial"/>
              </a:rPr>
              <a:t>i</a:t>
            </a:r>
          </a:p>
        </p:txBody>
      </p:sp>
      <p:sp>
        <p:nvSpPr>
          <p:cNvPr id="219" name="Rectangle 219"/>
          <p:cNvSpPr/>
          <p:nvPr/>
        </p:nvSpPr>
        <p:spPr>
          <a:xfrm>
            <a:off x="605179" y="1139531"/>
            <a:ext cx="8893076" cy="7268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640" b="1" i="1" spc="-29" dirty="0">
                <a:latin typeface="Arial"/>
              </a:rPr>
              <a:t>F</a:t>
            </a:r>
            <a:r>
              <a:rPr lang="en-US" sz="2640" b="1" i="1" spc="-21" dirty="0">
                <a:latin typeface="Arial"/>
              </a:rPr>
              <a:t>i</a:t>
            </a:r>
            <a:r>
              <a:rPr lang="en-US" sz="2640" b="1" i="1" spc="-29" dirty="0">
                <a:latin typeface="Arial"/>
              </a:rPr>
              <a:t>n</a:t>
            </a:r>
            <a:r>
              <a:rPr lang="en-US" sz="2640" b="1" i="1" spc="-21" dirty="0">
                <a:latin typeface="Arial"/>
              </a:rPr>
              <a:t>t</a:t>
            </a:r>
            <a:r>
              <a:rPr lang="en-US" sz="2640" b="1" i="1" spc="-29" dirty="0">
                <a:latin typeface="Arial"/>
              </a:rPr>
              <a:t>ec</a:t>
            </a:r>
            <a:r>
              <a:rPr lang="en-US" sz="2640" b="1" i="1" spc="699" dirty="0">
                <a:latin typeface="Arial"/>
              </a:rPr>
              <a:t>h</a:t>
            </a:r>
            <a:r>
              <a:rPr lang="en-US" sz="2640" b="1" i="1" spc="-21" dirty="0">
                <a:latin typeface="Arial"/>
              </a:rPr>
              <a:t>w</a:t>
            </a:r>
            <a:r>
              <a:rPr lang="en-US" sz="2640" b="1" i="1" spc="-29" dirty="0">
                <a:latin typeface="Arial"/>
              </a:rPr>
              <a:t>ou</a:t>
            </a:r>
            <a:r>
              <a:rPr lang="en-US" sz="2640" b="1" i="1" spc="-21" dirty="0">
                <a:latin typeface="Arial"/>
              </a:rPr>
              <a:t>l</a:t>
            </a:r>
            <a:r>
              <a:rPr lang="en-US" sz="2640" b="1" i="1" spc="-29" dirty="0">
                <a:latin typeface="Arial"/>
              </a:rPr>
              <a:t>d</a:t>
            </a:r>
            <a:r>
              <a:rPr lang="en-US" sz="2640" b="1" i="1" spc="-21" dirty="0">
                <a:latin typeface="Arial"/>
              </a:rPr>
              <a:t> </a:t>
            </a:r>
            <a:r>
              <a:rPr lang="en-US" sz="2640" b="1" i="1" spc="-23" dirty="0">
                <a:latin typeface="Arial"/>
              </a:rPr>
              <a:t>r</a:t>
            </a:r>
            <a:r>
              <a:rPr lang="en-US" sz="2640" b="1" i="1" spc="-29" dirty="0">
                <a:latin typeface="Arial"/>
              </a:rPr>
              <a:t>educe</a:t>
            </a:r>
            <a:r>
              <a:rPr lang="en-US" sz="2640" b="1" i="1" dirty="0">
                <a:latin typeface="Arial"/>
              </a:rPr>
              <a:t> </a:t>
            </a:r>
            <a:r>
              <a:rPr lang="en-US" sz="2640" b="1" i="1" spc="-23" dirty="0">
                <a:latin typeface="Arial"/>
              </a:rPr>
              <a:t>b</a:t>
            </a:r>
            <a:r>
              <a:rPr lang="en-US" sz="2640" b="1" i="1" spc="-29" dirty="0">
                <a:latin typeface="Arial"/>
              </a:rPr>
              <a:t>anks</a:t>
            </a:r>
            <a:r>
              <a:rPr lang="en-US" sz="2640" b="1" i="1" dirty="0">
                <a:latin typeface="Arial"/>
              </a:rPr>
              <a:t> </a:t>
            </a:r>
            <a:r>
              <a:rPr lang="en-US" sz="2640" b="1" i="1" spc="-23" dirty="0">
                <a:latin typeface="Arial"/>
              </a:rPr>
              <a:t>r</a:t>
            </a:r>
            <a:r>
              <a:rPr lang="en-US" sz="2640" b="1" i="1" spc="-29" dirty="0">
                <a:latin typeface="Arial"/>
              </a:rPr>
              <a:t>evenues</a:t>
            </a:r>
            <a:r>
              <a:rPr lang="en-US" sz="2640" b="1" i="1" dirty="0">
                <a:latin typeface="Arial"/>
              </a:rPr>
              <a:t> </a:t>
            </a:r>
            <a:r>
              <a:rPr lang="en-US" sz="2640" b="1" i="1" spc="-29" dirty="0">
                <a:latin typeface="Arial"/>
              </a:rPr>
              <a:t>and</a:t>
            </a:r>
            <a:r>
              <a:rPr lang="en-US" sz="2640" b="1" i="1" dirty="0">
                <a:latin typeface="Arial"/>
              </a:rPr>
              <a:t> </a:t>
            </a:r>
            <a:r>
              <a:rPr lang="en-US" sz="2640" b="1" i="1" spc="-36" dirty="0">
                <a:latin typeface="Arial"/>
              </a:rPr>
              <a:t>p</a:t>
            </a:r>
            <a:r>
              <a:rPr lang="en-US" sz="2640" b="1" i="1" spc="-23" dirty="0">
                <a:latin typeface="Arial"/>
              </a:rPr>
              <a:t>r</a:t>
            </a:r>
            <a:r>
              <a:rPr lang="en-US" sz="2640" b="1" i="1" spc="-29" dirty="0">
                <a:latin typeface="Arial"/>
              </a:rPr>
              <a:t>o</a:t>
            </a:r>
            <a:r>
              <a:rPr lang="en-US" sz="2640" b="1" i="1" spc="-21" dirty="0">
                <a:latin typeface="Arial"/>
              </a:rPr>
              <a:t>fit</a:t>
            </a:r>
            <a:r>
              <a:rPr lang="en-US" sz="2640" b="1" i="1" spc="-29" dirty="0">
                <a:latin typeface="Arial"/>
              </a:rPr>
              <a:t>s</a:t>
            </a:r>
            <a:r>
              <a:rPr lang="en-US" sz="2640" b="1" i="1" dirty="0">
                <a:latin typeface="Arial"/>
              </a:rPr>
              <a:t> </a:t>
            </a:r>
            <a:r>
              <a:rPr lang="en-US" sz="2640" b="1" i="1" spc="-36" dirty="0">
                <a:latin typeface="Arial"/>
              </a:rPr>
              <a:t>b</a:t>
            </a:r>
            <a:r>
              <a:rPr lang="en-US" sz="2640" b="1" i="1" spc="-29" dirty="0">
                <a:latin typeface="Arial"/>
              </a:rPr>
              <a:t>y</a:t>
            </a:r>
            <a:r>
              <a:rPr lang="en-US" sz="2640" b="1" i="1" spc="-21" dirty="0">
                <a:latin typeface="Arial"/>
              </a:rPr>
              <a:t> </a:t>
            </a:r>
            <a:r>
              <a:rPr lang="en-US" sz="2640" b="1" i="1" spc="-29" dirty="0">
                <a:latin typeface="Arial"/>
              </a:rPr>
              <a:t>up</a:t>
            </a:r>
            <a:r>
              <a:rPr lang="en-US" sz="2640" b="1" i="1" dirty="0">
                <a:latin typeface="Arial"/>
              </a:rPr>
              <a:t> </a:t>
            </a:r>
          </a:p>
          <a:p>
            <a:pPr>
              <a:lnSpc>
                <a:spcPts val="2534"/>
              </a:lnSpc>
            </a:pPr>
            <a:r>
              <a:rPr lang="en-US" sz="2642" b="1" i="1" spc="-21" dirty="0">
                <a:latin typeface="Arial"/>
              </a:rPr>
              <a:t>t</a:t>
            </a:r>
            <a:r>
              <a:rPr lang="en-US" sz="2642" b="1" i="1" spc="-31" dirty="0">
                <a:latin typeface="Arial"/>
              </a:rPr>
              <a:t>o</a:t>
            </a:r>
            <a:r>
              <a:rPr lang="en-US" sz="2642" b="1" i="1" spc="-21" dirty="0">
                <a:latin typeface="Arial"/>
              </a:rPr>
              <a:t> </a:t>
            </a:r>
            <a:r>
              <a:rPr lang="en-US" sz="2642" b="1" i="1" spc="-31" dirty="0">
                <a:latin typeface="Arial"/>
              </a:rPr>
              <a:t>40</a:t>
            </a:r>
            <a:r>
              <a:rPr lang="en-US" sz="2642" b="1" i="1" dirty="0">
                <a:latin typeface="Arial"/>
              </a:rPr>
              <a:t>%</a:t>
            </a:r>
            <a:r>
              <a:rPr lang="en-US" sz="2642" b="1" i="1" spc="-61" dirty="0">
                <a:latin typeface="Arial"/>
              </a:rPr>
              <a:t> </a:t>
            </a:r>
            <a:r>
              <a:rPr lang="en-US" sz="2642" b="1" i="1" spc="-31" dirty="0">
                <a:latin typeface="Arial"/>
              </a:rPr>
              <a:t>and</a:t>
            </a:r>
            <a:r>
              <a:rPr lang="en-US" sz="2642" b="1" i="1" dirty="0">
                <a:latin typeface="Arial"/>
              </a:rPr>
              <a:t> </a:t>
            </a:r>
            <a:r>
              <a:rPr lang="en-US" sz="2642" b="1" i="1" spc="-31" dirty="0">
                <a:latin typeface="Arial"/>
              </a:rPr>
              <a:t>60</a:t>
            </a:r>
            <a:r>
              <a:rPr lang="en-US" sz="2642" b="1" i="1" dirty="0">
                <a:latin typeface="Arial"/>
              </a:rPr>
              <a:t>%</a:t>
            </a:r>
            <a:r>
              <a:rPr lang="en-US" sz="2642" b="1" i="1" spc="-47" dirty="0">
                <a:latin typeface="Arial"/>
              </a:rPr>
              <a:t> </a:t>
            </a:r>
            <a:r>
              <a:rPr lang="en-US" sz="2642" b="1" i="1" spc="-31" dirty="0">
                <a:latin typeface="Arial"/>
              </a:rPr>
              <a:t>ove</a:t>
            </a:r>
            <a:r>
              <a:rPr lang="en-US" sz="2642" b="1" i="1" spc="-23" dirty="0">
                <a:latin typeface="Arial"/>
              </a:rPr>
              <a:t>r</a:t>
            </a:r>
            <a:r>
              <a:rPr lang="en-US" sz="2642" b="1" i="1" dirty="0">
                <a:latin typeface="Arial"/>
              </a:rPr>
              <a:t> </a:t>
            </a:r>
            <a:r>
              <a:rPr lang="en-US" sz="2642" b="1" i="1" spc="-21" dirty="0">
                <a:latin typeface="Arial"/>
              </a:rPr>
              <a:t>t</a:t>
            </a:r>
            <a:r>
              <a:rPr lang="en-US" sz="2642" b="1" i="1" spc="-31" dirty="0">
                <a:latin typeface="Arial"/>
              </a:rPr>
              <a:t>he</a:t>
            </a:r>
            <a:r>
              <a:rPr lang="en-US" sz="2642" b="1" i="1" dirty="0">
                <a:latin typeface="Arial"/>
              </a:rPr>
              <a:t> </a:t>
            </a:r>
            <a:r>
              <a:rPr lang="en-US" sz="2642" b="1" i="1" spc="-31" dirty="0">
                <a:latin typeface="Arial"/>
              </a:rPr>
              <a:t>nex</a:t>
            </a:r>
            <a:r>
              <a:rPr lang="en-US" sz="2642" b="1" i="1" spc="-21" dirty="0">
                <a:latin typeface="Arial"/>
              </a:rPr>
              <a:t>t</a:t>
            </a:r>
            <a:r>
              <a:rPr lang="en-US" sz="2642" b="1" i="1" dirty="0">
                <a:latin typeface="Arial"/>
              </a:rPr>
              <a:t> </a:t>
            </a:r>
            <a:r>
              <a:rPr lang="en-US" sz="2642" b="1" i="1" spc="-31" dirty="0">
                <a:latin typeface="Arial"/>
              </a:rPr>
              <a:t>decad</a:t>
            </a:r>
            <a:r>
              <a:rPr lang="en-US" sz="2642" b="1" i="1" dirty="0">
                <a:latin typeface="Arial"/>
              </a:rPr>
              <a:t>e</a:t>
            </a:r>
          </a:p>
        </p:txBody>
      </p:sp>
      <p:sp>
        <p:nvSpPr>
          <p:cNvPr id="220" name="Rectangle 220"/>
          <p:cNvSpPr/>
          <p:nvPr/>
        </p:nvSpPr>
        <p:spPr>
          <a:xfrm>
            <a:off x="2872651" y="4194351"/>
            <a:ext cx="1838004" cy="4732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075" b="1" dirty="0">
                <a:solidFill>
                  <a:srgbClr val="FFFFFF"/>
                </a:solidFill>
                <a:latin typeface="Calibri,Bold"/>
              </a:rPr>
              <a:t>McKins</a:t>
            </a:r>
            <a:r>
              <a:rPr lang="en-US" sz="3075" b="1" spc="-30" dirty="0">
                <a:solidFill>
                  <a:srgbClr val="FFFFFF"/>
                </a:solidFill>
                <a:latin typeface="Calibri,Bold"/>
              </a:rPr>
              <a:t>e</a:t>
            </a:r>
            <a:r>
              <a:rPr lang="en-US" sz="3075" b="1" dirty="0">
                <a:solidFill>
                  <a:srgbClr val="FFFFFF"/>
                </a:solidFill>
                <a:latin typeface="Calibri,Bold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reeform 255"/>
          <p:cNvSpPr/>
          <p:nvPr/>
        </p:nvSpPr>
        <p:spPr>
          <a:xfrm>
            <a:off x="0" y="114300"/>
            <a:ext cx="10058400" cy="75438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7" name="Picture 25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4442" y="1929841"/>
            <a:ext cx="4596689" cy="5101285"/>
          </a:xfrm>
          <a:prstGeom prst="rect">
            <a:avLst/>
          </a:prstGeom>
          <a:noFill/>
          <a:extLst/>
        </p:spPr>
      </p:pic>
      <p:sp>
        <p:nvSpPr>
          <p:cNvPr id="258" name="Rectangle 258"/>
          <p:cNvSpPr/>
          <p:nvPr/>
        </p:nvSpPr>
        <p:spPr>
          <a:xfrm>
            <a:off x="8055101" y="7316476"/>
            <a:ext cx="1442574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90" dirty="0">
                <a:solidFill>
                  <a:srgbClr val="FFFFFF"/>
                </a:solidFill>
                <a:latin typeface="Georgia"/>
              </a:rPr>
              <a:t>Copyright</a:t>
            </a:r>
            <a:r>
              <a:rPr lang="en-US" sz="990" spc="-13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990" dirty="0">
                <a:solidFill>
                  <a:srgbClr val="FFFFFF"/>
                </a:solidFill>
                <a:latin typeface="Georgia"/>
              </a:rPr>
              <a:t>©</a:t>
            </a:r>
            <a:r>
              <a:rPr lang="en-US" sz="990" spc="-13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990" dirty="0">
                <a:solidFill>
                  <a:srgbClr val="FFFFFF"/>
                </a:solidFill>
                <a:latin typeface="Georgia"/>
              </a:rPr>
              <a:t>2016 Kantox</a:t>
            </a:r>
          </a:p>
        </p:txBody>
      </p:sp>
      <p:sp>
        <p:nvSpPr>
          <p:cNvPr id="259" name="Rectangle 259"/>
          <p:cNvSpPr/>
          <p:nvPr/>
        </p:nvSpPr>
        <p:spPr>
          <a:xfrm>
            <a:off x="605180" y="447809"/>
            <a:ext cx="2943819" cy="5747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735" spc="-25" dirty="0">
                <a:solidFill>
                  <a:srgbClr val="00A9E0"/>
                </a:solidFill>
                <a:latin typeface="Arial"/>
              </a:rPr>
              <a:t>F</a:t>
            </a:r>
            <a:r>
              <a:rPr lang="en-US" sz="3735" spc="-22" dirty="0">
                <a:solidFill>
                  <a:srgbClr val="00A9E0"/>
                </a:solidFill>
                <a:latin typeface="Arial"/>
              </a:rPr>
              <a:t>i</a:t>
            </a:r>
            <a:r>
              <a:rPr lang="en-US" sz="3735" spc="-30" dirty="0">
                <a:solidFill>
                  <a:srgbClr val="00A9E0"/>
                </a:solidFill>
                <a:latin typeface="Arial"/>
              </a:rPr>
              <a:t>n</a:t>
            </a:r>
            <a:r>
              <a:rPr lang="en-US" sz="3735" spc="-22" dirty="0">
                <a:solidFill>
                  <a:srgbClr val="00A9E0"/>
                </a:solidFill>
                <a:latin typeface="Arial"/>
              </a:rPr>
              <a:t>t</a:t>
            </a:r>
            <a:r>
              <a:rPr lang="en-US" sz="3735" spc="-30" dirty="0">
                <a:solidFill>
                  <a:srgbClr val="00A9E0"/>
                </a:solidFill>
                <a:latin typeface="Arial"/>
              </a:rPr>
              <a:t>e</a:t>
            </a:r>
            <a:r>
              <a:rPr lang="en-US" sz="3735" spc="-18" dirty="0">
                <a:solidFill>
                  <a:srgbClr val="00A9E0"/>
                </a:solidFill>
                <a:latin typeface="Arial"/>
              </a:rPr>
              <a:t>c</a:t>
            </a:r>
            <a:r>
              <a:rPr lang="en-US" sz="3735" spc="1023" dirty="0">
                <a:solidFill>
                  <a:srgbClr val="00A9E0"/>
                </a:solidFill>
                <a:latin typeface="Arial"/>
              </a:rPr>
              <a:t>h</a:t>
            </a:r>
            <a:r>
              <a:rPr lang="en-US" sz="3735" spc="-30" dirty="0">
                <a:solidFill>
                  <a:srgbClr val="00A9E0"/>
                </a:solidFill>
                <a:latin typeface="Arial"/>
              </a:rPr>
              <a:t>ban</a:t>
            </a:r>
            <a:r>
              <a:rPr lang="en-US" sz="3735" spc="-18" dirty="0">
                <a:solidFill>
                  <a:srgbClr val="00A9E0"/>
                </a:solidFill>
                <a:latin typeface="Arial"/>
              </a:rPr>
              <a:t>k</a:t>
            </a:r>
            <a:r>
              <a:rPr lang="en-US" sz="3735" dirty="0">
                <a:solidFill>
                  <a:srgbClr val="00A9E0"/>
                </a:solidFill>
                <a:latin typeface="Arial"/>
              </a:rPr>
              <a:t>s</a:t>
            </a:r>
          </a:p>
        </p:txBody>
      </p:sp>
      <p:sp>
        <p:nvSpPr>
          <p:cNvPr id="260" name="Rectangle 260"/>
          <p:cNvSpPr/>
          <p:nvPr/>
        </p:nvSpPr>
        <p:spPr>
          <a:xfrm>
            <a:off x="605180" y="1139531"/>
            <a:ext cx="6697987" cy="4062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640" b="1" i="1" spc="-31" dirty="0">
                <a:latin typeface="Arial"/>
              </a:rPr>
              <a:t>B</a:t>
            </a:r>
            <a:r>
              <a:rPr lang="en-US" sz="2640" b="1" i="1" spc="-23" dirty="0">
                <a:latin typeface="Arial"/>
              </a:rPr>
              <a:t>r</a:t>
            </a:r>
            <a:r>
              <a:rPr lang="en-US" sz="2640" b="1" i="1" spc="-29" dirty="0">
                <a:latin typeface="Arial"/>
              </a:rPr>
              <a:t>anch</a:t>
            </a:r>
            <a:r>
              <a:rPr lang="en-US" sz="2640" b="1" i="1" spc="-21" dirty="0">
                <a:latin typeface="Arial"/>
              </a:rPr>
              <a:t>l</a:t>
            </a:r>
            <a:r>
              <a:rPr lang="en-US" sz="2640" b="1" i="1" spc="-29" dirty="0">
                <a:latin typeface="Arial"/>
              </a:rPr>
              <a:t>e</a:t>
            </a:r>
            <a:r>
              <a:rPr lang="en-US" sz="2640" b="1" i="1" spc="-15" dirty="0">
                <a:latin typeface="Arial"/>
              </a:rPr>
              <a:t>s</a:t>
            </a:r>
            <a:r>
              <a:rPr lang="en-US" sz="2640" b="1" i="1" spc="-29" dirty="0">
                <a:latin typeface="Arial"/>
              </a:rPr>
              <a:t>s</a:t>
            </a:r>
            <a:r>
              <a:rPr lang="en-US" sz="2640" b="1" i="1" dirty="0">
                <a:latin typeface="Arial"/>
              </a:rPr>
              <a:t> </a:t>
            </a:r>
            <a:r>
              <a:rPr lang="en-US" sz="2640" b="1" i="1" spc="-29" dirty="0">
                <a:latin typeface="Arial"/>
              </a:rPr>
              <a:t>bank</a:t>
            </a:r>
            <a:r>
              <a:rPr lang="en-US" sz="2640" b="1" i="1" spc="-21" dirty="0">
                <a:latin typeface="Arial"/>
              </a:rPr>
              <a:t>i</a:t>
            </a:r>
            <a:r>
              <a:rPr lang="en-US" sz="2640" b="1" i="1" spc="-29" dirty="0">
                <a:latin typeface="Arial"/>
              </a:rPr>
              <a:t>ng</a:t>
            </a:r>
            <a:r>
              <a:rPr lang="en-US" sz="2640" b="1" i="1" dirty="0">
                <a:latin typeface="Arial"/>
              </a:rPr>
              <a:t> </a:t>
            </a:r>
            <a:r>
              <a:rPr lang="en-US" sz="2640" b="1" i="1" spc="-15" dirty="0">
                <a:latin typeface="Arial"/>
              </a:rPr>
              <a:t>i</a:t>
            </a:r>
            <a:r>
              <a:rPr lang="en-US" sz="2640" b="1" i="1" spc="-29" dirty="0">
                <a:latin typeface="Arial"/>
              </a:rPr>
              <a:t>s</a:t>
            </a:r>
            <a:r>
              <a:rPr lang="en-US" sz="2640" b="1" i="1" spc="-34" dirty="0">
                <a:latin typeface="Arial"/>
              </a:rPr>
              <a:t> </a:t>
            </a:r>
            <a:r>
              <a:rPr lang="en-US" sz="2640" b="1" i="1" spc="-29" dirty="0">
                <a:latin typeface="Arial"/>
              </a:rPr>
              <a:t>ga</a:t>
            </a:r>
            <a:r>
              <a:rPr lang="en-US" sz="2640" b="1" i="1" spc="-21" dirty="0">
                <a:latin typeface="Arial"/>
              </a:rPr>
              <a:t>i</a:t>
            </a:r>
            <a:r>
              <a:rPr lang="en-US" sz="2640" b="1" i="1" spc="-29" dirty="0">
                <a:latin typeface="Arial"/>
              </a:rPr>
              <a:t>n</a:t>
            </a:r>
            <a:r>
              <a:rPr lang="en-US" sz="2640" b="1" i="1" spc="-21" dirty="0">
                <a:latin typeface="Arial"/>
              </a:rPr>
              <a:t>i</a:t>
            </a:r>
            <a:r>
              <a:rPr lang="en-US" sz="2640" b="1" i="1" spc="-29" dirty="0">
                <a:latin typeface="Arial"/>
              </a:rPr>
              <a:t>ng</a:t>
            </a:r>
            <a:r>
              <a:rPr lang="en-US" sz="2640" b="1" i="1" dirty="0">
                <a:latin typeface="Arial"/>
              </a:rPr>
              <a:t> </a:t>
            </a:r>
            <a:r>
              <a:rPr lang="en-US" sz="2640" b="1" i="1" spc="-36" dirty="0">
                <a:latin typeface="Arial"/>
              </a:rPr>
              <a:t>a</a:t>
            </a:r>
            <a:r>
              <a:rPr lang="en-US" sz="2640" b="1" i="1" spc="-29" dirty="0">
                <a:latin typeface="Arial"/>
              </a:rPr>
              <a:t>ccep</a:t>
            </a:r>
            <a:r>
              <a:rPr lang="en-US" sz="2640" b="1" i="1" spc="-21" dirty="0">
                <a:latin typeface="Arial"/>
              </a:rPr>
              <a:t>t</a:t>
            </a:r>
            <a:r>
              <a:rPr lang="en-US" sz="2640" b="1" i="1" spc="-29" dirty="0">
                <a:latin typeface="Arial"/>
              </a:rPr>
              <a:t>an</a:t>
            </a:r>
            <a:r>
              <a:rPr lang="en-US" sz="2640" b="1" i="1" spc="-15" dirty="0">
                <a:latin typeface="Arial"/>
              </a:rPr>
              <a:t>c</a:t>
            </a:r>
            <a:r>
              <a:rPr lang="en-US" sz="2640" b="1" i="1" dirty="0">
                <a:latin typeface="Arial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Freeform 309"/>
          <p:cNvSpPr/>
          <p:nvPr/>
        </p:nvSpPr>
        <p:spPr>
          <a:xfrm>
            <a:off x="0" y="114300"/>
            <a:ext cx="10058400" cy="75438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1" name="Picture 3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2247" y="2030425"/>
            <a:ext cx="6630162" cy="4973879"/>
          </a:xfrm>
          <a:prstGeom prst="rect">
            <a:avLst/>
          </a:prstGeom>
          <a:noFill/>
          <a:extLst/>
        </p:spPr>
      </p:pic>
      <p:sp>
        <p:nvSpPr>
          <p:cNvPr id="312" name="Rectangle 312"/>
          <p:cNvSpPr/>
          <p:nvPr/>
        </p:nvSpPr>
        <p:spPr>
          <a:xfrm>
            <a:off x="8055101" y="7316476"/>
            <a:ext cx="1442574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90" dirty="0">
                <a:solidFill>
                  <a:srgbClr val="FFFFFF"/>
                </a:solidFill>
                <a:latin typeface="Georgia"/>
              </a:rPr>
              <a:t>Copyright</a:t>
            </a:r>
            <a:r>
              <a:rPr lang="en-US" sz="990" spc="-13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990" dirty="0">
                <a:solidFill>
                  <a:srgbClr val="FFFFFF"/>
                </a:solidFill>
                <a:latin typeface="Georgia"/>
              </a:rPr>
              <a:t>©</a:t>
            </a:r>
            <a:r>
              <a:rPr lang="en-US" sz="990" spc="-13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990" dirty="0">
                <a:solidFill>
                  <a:srgbClr val="FFFFFF"/>
                </a:solidFill>
                <a:latin typeface="Georgia"/>
              </a:rPr>
              <a:t>2016 Kantox</a:t>
            </a:r>
          </a:p>
        </p:txBody>
      </p:sp>
      <p:sp>
        <p:nvSpPr>
          <p:cNvPr id="313" name="Rectangle 313"/>
          <p:cNvSpPr/>
          <p:nvPr/>
        </p:nvSpPr>
        <p:spPr>
          <a:xfrm>
            <a:off x="605180" y="447809"/>
            <a:ext cx="2943819" cy="5747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735" spc="-25" dirty="0">
                <a:solidFill>
                  <a:srgbClr val="00A9E0"/>
                </a:solidFill>
                <a:latin typeface="Arial"/>
              </a:rPr>
              <a:t>F</a:t>
            </a:r>
            <a:r>
              <a:rPr lang="en-US" sz="3735" spc="-22" dirty="0">
                <a:solidFill>
                  <a:srgbClr val="00A9E0"/>
                </a:solidFill>
                <a:latin typeface="Arial"/>
              </a:rPr>
              <a:t>i</a:t>
            </a:r>
            <a:r>
              <a:rPr lang="en-US" sz="3735" spc="-30" dirty="0">
                <a:solidFill>
                  <a:srgbClr val="00A9E0"/>
                </a:solidFill>
                <a:latin typeface="Arial"/>
              </a:rPr>
              <a:t>n</a:t>
            </a:r>
            <a:r>
              <a:rPr lang="en-US" sz="3735" spc="-22" dirty="0">
                <a:solidFill>
                  <a:srgbClr val="00A9E0"/>
                </a:solidFill>
                <a:latin typeface="Arial"/>
              </a:rPr>
              <a:t>t</a:t>
            </a:r>
            <a:r>
              <a:rPr lang="en-US" sz="3735" spc="-30" dirty="0">
                <a:solidFill>
                  <a:srgbClr val="00A9E0"/>
                </a:solidFill>
                <a:latin typeface="Arial"/>
              </a:rPr>
              <a:t>e</a:t>
            </a:r>
            <a:r>
              <a:rPr lang="en-US" sz="3735" spc="-18" dirty="0">
                <a:solidFill>
                  <a:srgbClr val="00A9E0"/>
                </a:solidFill>
                <a:latin typeface="Arial"/>
              </a:rPr>
              <a:t>c</a:t>
            </a:r>
            <a:r>
              <a:rPr lang="en-US" sz="3735" spc="1023" dirty="0">
                <a:solidFill>
                  <a:srgbClr val="00A9E0"/>
                </a:solidFill>
                <a:latin typeface="Arial"/>
              </a:rPr>
              <a:t>h</a:t>
            </a:r>
            <a:r>
              <a:rPr lang="en-US" sz="3735" spc="-30" dirty="0">
                <a:solidFill>
                  <a:srgbClr val="00A9E0"/>
                </a:solidFill>
                <a:latin typeface="Arial"/>
              </a:rPr>
              <a:t>ban</a:t>
            </a:r>
            <a:r>
              <a:rPr lang="en-US" sz="3735" spc="-18" dirty="0">
                <a:solidFill>
                  <a:srgbClr val="00A9E0"/>
                </a:solidFill>
                <a:latin typeface="Arial"/>
              </a:rPr>
              <a:t>k</a:t>
            </a:r>
            <a:r>
              <a:rPr lang="en-US" sz="3735" dirty="0">
                <a:solidFill>
                  <a:srgbClr val="00A9E0"/>
                </a:solidFill>
                <a:latin typeface="Arial"/>
              </a:rPr>
              <a:t>s</a:t>
            </a:r>
          </a:p>
        </p:txBody>
      </p:sp>
      <p:sp>
        <p:nvSpPr>
          <p:cNvPr id="314" name="Rectangle 314"/>
          <p:cNvSpPr/>
          <p:nvPr/>
        </p:nvSpPr>
        <p:spPr>
          <a:xfrm>
            <a:off x="605180" y="1139531"/>
            <a:ext cx="8843639" cy="7268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640" b="1" i="1" spc="-61" dirty="0">
                <a:latin typeface="Arial"/>
              </a:rPr>
              <a:t>M</a:t>
            </a:r>
            <a:r>
              <a:rPr lang="en-US" sz="2640" b="1" i="1" spc="-29" dirty="0">
                <a:latin typeface="Arial"/>
              </a:rPr>
              <a:t>a</a:t>
            </a:r>
            <a:r>
              <a:rPr lang="en-US" sz="2640" b="1" i="1" spc="-23" dirty="0">
                <a:latin typeface="Arial"/>
              </a:rPr>
              <a:t>r</a:t>
            </a:r>
            <a:r>
              <a:rPr lang="en-US" sz="2640" b="1" i="1" spc="-15" dirty="0">
                <a:latin typeface="Arial"/>
              </a:rPr>
              <a:t>k</a:t>
            </a:r>
            <a:r>
              <a:rPr lang="en-US" sz="2640" b="1" i="1" spc="-29" dirty="0">
                <a:latin typeface="Arial"/>
              </a:rPr>
              <a:t>e</a:t>
            </a:r>
            <a:r>
              <a:rPr lang="en-US" sz="2640" b="1" i="1" spc="-21" dirty="0">
                <a:latin typeface="Arial"/>
              </a:rPr>
              <a:t>t</a:t>
            </a:r>
            <a:r>
              <a:rPr lang="en-US" sz="2640" b="1" i="1" spc="-29" dirty="0">
                <a:latin typeface="Arial"/>
              </a:rPr>
              <a:t>p</a:t>
            </a:r>
            <a:r>
              <a:rPr lang="en-US" sz="2640" b="1" i="1" spc="-21" dirty="0">
                <a:latin typeface="Arial"/>
              </a:rPr>
              <a:t>l</a:t>
            </a:r>
            <a:r>
              <a:rPr lang="en-US" sz="2640" b="1" i="1" spc="-15" dirty="0">
                <a:latin typeface="Arial"/>
              </a:rPr>
              <a:t>ac</a:t>
            </a:r>
            <a:r>
              <a:rPr lang="en-US" sz="2640" b="1" i="1" spc="-29" dirty="0">
                <a:latin typeface="Arial"/>
              </a:rPr>
              <a:t>e</a:t>
            </a:r>
            <a:r>
              <a:rPr lang="en-US" sz="2640" b="1" i="1" dirty="0">
                <a:latin typeface="Arial"/>
              </a:rPr>
              <a:t> </a:t>
            </a:r>
            <a:r>
              <a:rPr lang="en-US" sz="2640" b="1" i="1" spc="-29" dirty="0">
                <a:latin typeface="Arial"/>
              </a:rPr>
              <a:t>bank</a:t>
            </a:r>
            <a:r>
              <a:rPr lang="en-US" sz="2640" b="1" i="1" spc="-21" dirty="0">
                <a:latin typeface="Arial"/>
              </a:rPr>
              <a:t>i</a:t>
            </a:r>
            <a:r>
              <a:rPr lang="en-US" sz="2640" b="1" i="1" spc="-29" dirty="0">
                <a:latin typeface="Arial"/>
              </a:rPr>
              <a:t>ng</a:t>
            </a:r>
            <a:r>
              <a:rPr lang="en-US" sz="2640" b="1" i="1" spc="-21" dirty="0">
                <a:latin typeface="Arial"/>
              </a:rPr>
              <a:t>:</a:t>
            </a:r>
            <a:r>
              <a:rPr lang="en-US" sz="2640" b="1" i="1" dirty="0">
                <a:latin typeface="Arial"/>
              </a:rPr>
              <a:t> </a:t>
            </a:r>
            <a:r>
              <a:rPr lang="en-US" sz="2640" b="1" i="1" spc="-36" dirty="0">
                <a:latin typeface="Arial"/>
              </a:rPr>
              <a:t>c</a:t>
            </a:r>
            <a:r>
              <a:rPr lang="en-US" sz="2640" b="1" i="1" spc="-29" dirty="0">
                <a:latin typeface="Arial"/>
              </a:rPr>
              <a:t>o</a:t>
            </a:r>
            <a:r>
              <a:rPr lang="en-US" sz="2640" b="1" i="1" spc="-23" dirty="0">
                <a:latin typeface="Arial"/>
              </a:rPr>
              <a:t>r</a:t>
            </a:r>
            <a:r>
              <a:rPr lang="en-US" sz="2640" b="1" i="1" spc="-29" dirty="0">
                <a:latin typeface="Arial"/>
              </a:rPr>
              <a:t>e</a:t>
            </a:r>
            <a:r>
              <a:rPr lang="en-US" sz="2640" b="1" i="1" dirty="0">
                <a:latin typeface="Arial"/>
              </a:rPr>
              <a:t> </a:t>
            </a:r>
            <a:r>
              <a:rPr lang="en-US" sz="2640" b="1" i="1" spc="-23" dirty="0">
                <a:latin typeface="Arial"/>
              </a:rPr>
              <a:t>b</a:t>
            </a:r>
            <a:r>
              <a:rPr lang="en-US" sz="2640" b="1" i="1" spc="-29" dirty="0">
                <a:latin typeface="Arial"/>
              </a:rPr>
              <a:t>ank</a:t>
            </a:r>
            <a:r>
              <a:rPr lang="en-US" sz="2640" b="1" i="1" spc="-21" dirty="0">
                <a:latin typeface="Arial"/>
              </a:rPr>
              <a:t>i</a:t>
            </a:r>
            <a:r>
              <a:rPr lang="en-US" sz="2640" b="1" i="1" spc="-29" dirty="0">
                <a:latin typeface="Arial"/>
              </a:rPr>
              <a:t>ng</a:t>
            </a:r>
            <a:r>
              <a:rPr lang="en-US" sz="2640" b="1" i="1" dirty="0">
                <a:latin typeface="Arial"/>
              </a:rPr>
              <a:t> </a:t>
            </a:r>
            <a:r>
              <a:rPr lang="en-US" sz="2640" b="1" i="1" spc="-36" dirty="0">
                <a:latin typeface="Arial"/>
              </a:rPr>
              <a:t>p</a:t>
            </a:r>
            <a:r>
              <a:rPr lang="en-US" sz="2640" b="1" i="1" spc="-21" dirty="0">
                <a:latin typeface="Arial"/>
              </a:rPr>
              <a:t>l</a:t>
            </a:r>
            <a:r>
              <a:rPr lang="en-US" sz="2640" b="1" i="1" spc="-29" dirty="0">
                <a:latin typeface="Arial"/>
              </a:rPr>
              <a:t>a</a:t>
            </a:r>
            <a:r>
              <a:rPr lang="en-US" sz="2640" b="1" i="1" spc="-21" dirty="0">
                <a:latin typeface="Arial"/>
              </a:rPr>
              <a:t>tf</a:t>
            </a:r>
            <a:r>
              <a:rPr lang="en-US" sz="2640" b="1" i="1" spc="-29" dirty="0">
                <a:latin typeface="Arial"/>
              </a:rPr>
              <a:t>o</a:t>
            </a:r>
            <a:r>
              <a:rPr lang="en-US" sz="2640" b="1" i="1" spc="-23" dirty="0">
                <a:latin typeface="Arial"/>
              </a:rPr>
              <a:t>rm</a:t>
            </a:r>
            <a:r>
              <a:rPr lang="en-US" sz="2640" b="1" i="1" dirty="0">
                <a:latin typeface="Arial"/>
              </a:rPr>
              <a:t> </a:t>
            </a:r>
            <a:r>
              <a:rPr lang="en-US" sz="2640" b="1" i="1" spc="-18" dirty="0">
                <a:latin typeface="Arial"/>
              </a:rPr>
              <a:t>+</a:t>
            </a:r>
            <a:r>
              <a:rPr lang="en-US" sz="2640" b="1" i="1" spc="-126" dirty="0">
                <a:latin typeface="Arial"/>
              </a:rPr>
              <a:t> </a:t>
            </a:r>
            <a:r>
              <a:rPr lang="en-US" sz="2640" b="1" i="1" spc="-31" dirty="0">
                <a:latin typeface="Arial"/>
              </a:rPr>
              <a:t>AP</a:t>
            </a:r>
            <a:r>
              <a:rPr lang="en-US" sz="2640" b="1" i="1" spc="-21" dirty="0">
                <a:latin typeface="Arial"/>
              </a:rPr>
              <a:t>I</a:t>
            </a:r>
            <a:r>
              <a:rPr lang="en-US" sz="2640" b="1" i="1" dirty="0">
                <a:latin typeface="Arial"/>
              </a:rPr>
              <a:t> </a:t>
            </a:r>
            <a:r>
              <a:rPr lang="en-US" sz="2640" b="1" i="1" spc="-29" dirty="0">
                <a:latin typeface="Arial"/>
              </a:rPr>
              <a:t>laye</a:t>
            </a:r>
            <a:r>
              <a:rPr lang="en-US" sz="2640" b="1" i="1" spc="-23" dirty="0">
                <a:latin typeface="Arial"/>
              </a:rPr>
              <a:t>r</a:t>
            </a:r>
            <a:r>
              <a:rPr lang="en-US" sz="2640" b="1" i="1" dirty="0">
                <a:latin typeface="Arial"/>
              </a:rPr>
              <a:t> </a:t>
            </a:r>
          </a:p>
          <a:p>
            <a:pPr>
              <a:lnSpc>
                <a:spcPts val="2534"/>
              </a:lnSpc>
            </a:pPr>
            <a:r>
              <a:rPr lang="en-US" sz="2642" b="1" i="1" spc="-26" dirty="0">
                <a:latin typeface="Arial"/>
              </a:rPr>
              <a:t>+</a:t>
            </a:r>
            <a:r>
              <a:rPr lang="en-US" sz="2642" b="1" i="1" spc="-21" dirty="0">
                <a:latin typeface="Arial"/>
              </a:rPr>
              <a:t> </a:t>
            </a:r>
            <a:r>
              <a:rPr lang="en-US" sz="2642" b="1" i="1" spc="-34" dirty="0">
                <a:latin typeface="Arial"/>
              </a:rPr>
              <a:t>CR</a:t>
            </a:r>
            <a:r>
              <a:rPr lang="en-US" sz="2642" b="1" i="1" spc="-63" dirty="0">
                <a:latin typeface="Arial"/>
              </a:rPr>
              <a:t>M</a:t>
            </a:r>
            <a:r>
              <a:rPr lang="en-US" sz="2642" b="1" i="1" dirty="0">
                <a:latin typeface="Arial"/>
              </a:rPr>
              <a:t> </a:t>
            </a:r>
            <a:r>
              <a:rPr lang="en-US" sz="2642" b="1" i="1" spc="-26" dirty="0">
                <a:latin typeface="Arial"/>
              </a:rPr>
              <a:t>+</a:t>
            </a:r>
            <a:r>
              <a:rPr lang="en-US" sz="2642" b="1" i="1" spc="-21" dirty="0">
                <a:latin typeface="Arial"/>
              </a:rPr>
              <a:t> </a:t>
            </a:r>
            <a:r>
              <a:rPr lang="en-US" sz="2642" b="1" i="1" spc="-34" dirty="0">
                <a:latin typeface="Arial"/>
              </a:rPr>
              <a:t>KYC</a:t>
            </a:r>
            <a:r>
              <a:rPr lang="en-US" sz="2642" b="1" i="1" dirty="0">
                <a:latin typeface="Arial"/>
              </a:rPr>
              <a:t> </a:t>
            </a:r>
            <a:r>
              <a:rPr lang="en-US" sz="2642" b="1" i="1" spc="-21" dirty="0">
                <a:latin typeface="Arial"/>
              </a:rPr>
              <a:t>+ </a:t>
            </a:r>
            <a:r>
              <a:rPr lang="en-US" sz="2642" b="1" i="1" spc="-34" dirty="0">
                <a:latin typeface="Arial"/>
              </a:rPr>
              <a:t> B</a:t>
            </a:r>
            <a:r>
              <a:rPr lang="en-US" sz="2642" b="1" i="1" spc="-31" dirty="0">
                <a:latin typeface="Arial"/>
              </a:rPr>
              <a:t>ank</a:t>
            </a:r>
            <a:r>
              <a:rPr lang="en-US" sz="2642" b="1" i="1" spc="-21" dirty="0">
                <a:latin typeface="Arial"/>
              </a:rPr>
              <a:t>i</a:t>
            </a:r>
            <a:r>
              <a:rPr lang="en-US" sz="2642" b="1" i="1" spc="-31" dirty="0">
                <a:latin typeface="Arial"/>
              </a:rPr>
              <a:t>ng</a:t>
            </a:r>
            <a:r>
              <a:rPr lang="en-US" sz="2642" b="1" i="1" dirty="0">
                <a:latin typeface="Arial"/>
              </a:rPr>
              <a:t> </a:t>
            </a:r>
            <a:r>
              <a:rPr lang="en-US" sz="2642" b="1" i="1" spc="-31" dirty="0">
                <a:latin typeface="Arial"/>
              </a:rPr>
              <a:t>L</a:t>
            </a:r>
            <a:r>
              <a:rPr lang="en-US" sz="2642" b="1" i="1" spc="-21" dirty="0">
                <a:latin typeface="Arial"/>
              </a:rPr>
              <a:t>i</a:t>
            </a:r>
            <a:r>
              <a:rPr lang="en-US" sz="2642" b="1" i="1" spc="-31" dirty="0">
                <a:latin typeface="Arial"/>
              </a:rPr>
              <a:t>cens</a:t>
            </a:r>
            <a:r>
              <a:rPr lang="en-US" sz="2642" b="1" i="1" dirty="0">
                <a:latin typeface="Arial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Freeform 328"/>
          <p:cNvSpPr/>
          <p:nvPr/>
        </p:nvSpPr>
        <p:spPr>
          <a:xfrm>
            <a:off x="0" y="114300"/>
            <a:ext cx="10058400" cy="75438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" name="Freeform 330"/>
          <p:cNvSpPr/>
          <p:nvPr/>
        </p:nvSpPr>
        <p:spPr>
          <a:xfrm>
            <a:off x="675590" y="5705096"/>
            <a:ext cx="8660281" cy="779525"/>
          </a:xfrm>
          <a:custGeom>
            <a:avLst/>
            <a:gdLst/>
            <a:ahLst/>
            <a:cxnLst/>
            <a:rect l="0" t="0" r="0" b="0"/>
            <a:pathLst>
              <a:path w="7872983" h="708659">
                <a:moveTo>
                  <a:pt x="0" y="708659"/>
                </a:moveTo>
                <a:lnTo>
                  <a:pt x="7872983" y="708659"/>
                </a:lnTo>
                <a:lnTo>
                  <a:pt x="7872983" y="0"/>
                </a:lnTo>
                <a:lnTo>
                  <a:pt x="0" y="0"/>
                </a:lnTo>
                <a:lnTo>
                  <a:pt x="0" y="70865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" name="Rectangle 331"/>
          <p:cNvSpPr/>
          <p:nvPr/>
        </p:nvSpPr>
        <p:spPr>
          <a:xfrm>
            <a:off x="8055101" y="7316476"/>
            <a:ext cx="1442574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90" dirty="0">
                <a:solidFill>
                  <a:srgbClr val="FFFFFF"/>
                </a:solidFill>
                <a:latin typeface="Georgia"/>
              </a:rPr>
              <a:t>Copyright</a:t>
            </a:r>
            <a:r>
              <a:rPr lang="en-US" sz="990" spc="-13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990" dirty="0">
                <a:solidFill>
                  <a:srgbClr val="FFFFFF"/>
                </a:solidFill>
                <a:latin typeface="Georgia"/>
              </a:rPr>
              <a:t>©</a:t>
            </a:r>
            <a:r>
              <a:rPr lang="en-US" sz="990" spc="-13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990" dirty="0">
                <a:solidFill>
                  <a:srgbClr val="FFFFFF"/>
                </a:solidFill>
                <a:latin typeface="Georgia"/>
              </a:rPr>
              <a:t>2016 Kantox</a:t>
            </a:r>
          </a:p>
        </p:txBody>
      </p:sp>
      <p:sp>
        <p:nvSpPr>
          <p:cNvPr id="332" name="Rectangle 332"/>
          <p:cNvSpPr/>
          <p:nvPr/>
        </p:nvSpPr>
        <p:spPr>
          <a:xfrm>
            <a:off x="605180" y="447809"/>
            <a:ext cx="2943819" cy="5747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735" spc="-25" dirty="0">
                <a:solidFill>
                  <a:srgbClr val="00A9E0"/>
                </a:solidFill>
                <a:latin typeface="Arial"/>
              </a:rPr>
              <a:t>F</a:t>
            </a:r>
            <a:r>
              <a:rPr lang="en-US" sz="3735" spc="-22" dirty="0">
                <a:solidFill>
                  <a:srgbClr val="00A9E0"/>
                </a:solidFill>
                <a:latin typeface="Arial"/>
              </a:rPr>
              <a:t>i</a:t>
            </a:r>
            <a:r>
              <a:rPr lang="en-US" sz="3735" spc="-30" dirty="0">
                <a:solidFill>
                  <a:srgbClr val="00A9E0"/>
                </a:solidFill>
                <a:latin typeface="Arial"/>
              </a:rPr>
              <a:t>n</a:t>
            </a:r>
            <a:r>
              <a:rPr lang="en-US" sz="3735" spc="-22" dirty="0">
                <a:solidFill>
                  <a:srgbClr val="00A9E0"/>
                </a:solidFill>
                <a:latin typeface="Arial"/>
              </a:rPr>
              <a:t>t</a:t>
            </a:r>
            <a:r>
              <a:rPr lang="en-US" sz="3735" spc="-30" dirty="0">
                <a:solidFill>
                  <a:srgbClr val="00A9E0"/>
                </a:solidFill>
                <a:latin typeface="Arial"/>
              </a:rPr>
              <a:t>e</a:t>
            </a:r>
            <a:r>
              <a:rPr lang="en-US" sz="3735" spc="-18" dirty="0">
                <a:solidFill>
                  <a:srgbClr val="00A9E0"/>
                </a:solidFill>
                <a:latin typeface="Arial"/>
              </a:rPr>
              <a:t>c</a:t>
            </a:r>
            <a:r>
              <a:rPr lang="en-US" sz="3735" spc="1023" dirty="0">
                <a:solidFill>
                  <a:srgbClr val="00A9E0"/>
                </a:solidFill>
                <a:latin typeface="Arial"/>
              </a:rPr>
              <a:t>h</a:t>
            </a:r>
            <a:r>
              <a:rPr lang="en-US" sz="3735" spc="-30" dirty="0">
                <a:solidFill>
                  <a:srgbClr val="00A9E0"/>
                </a:solidFill>
                <a:latin typeface="Arial"/>
              </a:rPr>
              <a:t>ban</a:t>
            </a:r>
            <a:r>
              <a:rPr lang="en-US" sz="3735" spc="-18" dirty="0">
                <a:solidFill>
                  <a:srgbClr val="00A9E0"/>
                </a:solidFill>
                <a:latin typeface="Arial"/>
              </a:rPr>
              <a:t>k</a:t>
            </a:r>
            <a:r>
              <a:rPr lang="en-US" sz="3735" dirty="0">
                <a:solidFill>
                  <a:srgbClr val="00A9E0"/>
                </a:solidFill>
                <a:latin typeface="Arial"/>
              </a:rPr>
              <a:t>s</a:t>
            </a:r>
          </a:p>
        </p:txBody>
      </p:sp>
      <p:sp>
        <p:nvSpPr>
          <p:cNvPr id="333" name="Rectangle 333"/>
          <p:cNvSpPr/>
          <p:nvPr/>
        </p:nvSpPr>
        <p:spPr>
          <a:xfrm>
            <a:off x="605180" y="1139531"/>
            <a:ext cx="8891921" cy="7268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640" b="1" i="1" spc="-31" dirty="0">
                <a:latin typeface="Arial"/>
              </a:rPr>
              <a:t>U</a:t>
            </a:r>
            <a:r>
              <a:rPr lang="en-US" sz="2640" b="1" i="1" spc="-29" dirty="0">
                <a:latin typeface="Arial"/>
              </a:rPr>
              <a:t>be</a:t>
            </a:r>
            <a:r>
              <a:rPr lang="en-US" sz="2640" b="1" i="1" spc="715" dirty="0">
                <a:latin typeface="Arial"/>
              </a:rPr>
              <a:t>r</a:t>
            </a:r>
            <a:r>
              <a:rPr lang="en-US" sz="2640" b="1" i="1" spc="-21" dirty="0">
                <a:latin typeface="Arial"/>
              </a:rPr>
              <a:t>i</a:t>
            </a:r>
            <a:r>
              <a:rPr lang="en-US" sz="2640" b="1" i="1" spc="-29" dirty="0">
                <a:latin typeface="Arial"/>
              </a:rPr>
              <a:t>s</a:t>
            </a:r>
            <a:r>
              <a:rPr lang="en-US" sz="2640" b="1" i="1" spc="-21" dirty="0">
                <a:latin typeface="Arial"/>
              </a:rPr>
              <a:t> </a:t>
            </a:r>
            <a:r>
              <a:rPr lang="en-US" sz="2640" b="1" i="1" spc="-29" dirty="0">
                <a:latin typeface="Arial"/>
              </a:rPr>
              <a:t>no</a:t>
            </a:r>
            <a:r>
              <a:rPr lang="en-US" sz="2640" b="1" i="1" spc="-21" dirty="0">
                <a:latin typeface="Arial"/>
              </a:rPr>
              <a:t>w t</a:t>
            </a:r>
            <a:r>
              <a:rPr lang="en-US" sz="2640" b="1" i="1" spc="-29" dirty="0">
                <a:latin typeface="Arial"/>
              </a:rPr>
              <a:t>he</a:t>
            </a:r>
            <a:r>
              <a:rPr lang="en-US" sz="2640" b="1" i="1" spc="-21" dirty="0">
                <a:latin typeface="Arial"/>
              </a:rPr>
              <a:t> l</a:t>
            </a:r>
            <a:r>
              <a:rPr lang="en-US" sz="2640" b="1" i="1" spc="-29" dirty="0">
                <a:latin typeface="Arial"/>
              </a:rPr>
              <a:t>a</a:t>
            </a:r>
            <a:r>
              <a:rPr lang="en-US" sz="2640" b="1" i="1" spc="-23" dirty="0">
                <a:latin typeface="Arial"/>
              </a:rPr>
              <a:t>r</a:t>
            </a:r>
            <a:r>
              <a:rPr lang="en-US" sz="2640" b="1" i="1" spc="-29" dirty="0">
                <a:latin typeface="Arial"/>
              </a:rPr>
              <a:t>ges</a:t>
            </a:r>
            <a:r>
              <a:rPr lang="en-US" sz="2640" b="1" i="1" spc="-21" dirty="0">
                <a:latin typeface="Arial"/>
              </a:rPr>
              <a:t>t</a:t>
            </a:r>
            <a:r>
              <a:rPr lang="en-US" sz="2640" b="1" i="1" dirty="0">
                <a:latin typeface="Arial"/>
              </a:rPr>
              <a:t> </a:t>
            </a:r>
            <a:r>
              <a:rPr lang="en-US" sz="2640" b="1" i="1" spc="-23" dirty="0">
                <a:latin typeface="Arial"/>
              </a:rPr>
              <a:t>a</a:t>
            </a:r>
            <a:r>
              <a:rPr lang="en-US" sz="2640" b="1" i="1" spc="-29" dirty="0">
                <a:latin typeface="Arial"/>
              </a:rPr>
              <a:t>cqu</a:t>
            </a:r>
            <a:r>
              <a:rPr lang="en-US" sz="2640" b="1" i="1" spc="-21" dirty="0">
                <a:latin typeface="Arial"/>
              </a:rPr>
              <a:t>i</a:t>
            </a:r>
            <a:r>
              <a:rPr lang="en-US" sz="2640" b="1" i="1" spc="-23" dirty="0">
                <a:latin typeface="Arial"/>
              </a:rPr>
              <a:t>r</a:t>
            </a:r>
            <a:r>
              <a:rPr lang="en-US" sz="2640" b="1" i="1" spc="-29" dirty="0">
                <a:latin typeface="Arial"/>
              </a:rPr>
              <a:t>e</a:t>
            </a:r>
            <a:r>
              <a:rPr lang="en-US" sz="2640" b="1" i="1" spc="-23" dirty="0">
                <a:latin typeface="Arial"/>
              </a:rPr>
              <a:t>r</a:t>
            </a:r>
            <a:r>
              <a:rPr lang="en-US" sz="2640" b="1" i="1" dirty="0">
                <a:latin typeface="Arial"/>
              </a:rPr>
              <a:t> </a:t>
            </a:r>
            <a:r>
              <a:rPr lang="en-US" sz="2640" b="1" i="1" spc="-29" dirty="0">
                <a:latin typeface="Arial"/>
              </a:rPr>
              <a:t>o</a:t>
            </a:r>
            <a:r>
              <a:rPr lang="en-US" sz="2640" b="1" i="1" spc="-21" dirty="0">
                <a:latin typeface="Arial"/>
              </a:rPr>
              <a:t>f </a:t>
            </a:r>
            <a:r>
              <a:rPr lang="en-US" sz="2640" b="1" i="1" spc="-29" dirty="0">
                <a:latin typeface="Arial"/>
              </a:rPr>
              <a:t>s</a:t>
            </a:r>
            <a:r>
              <a:rPr lang="en-US" sz="2640" b="1" i="1" spc="-23" dirty="0">
                <a:latin typeface="Arial"/>
              </a:rPr>
              <a:t>m</a:t>
            </a:r>
            <a:r>
              <a:rPr lang="en-US" sz="2640" b="1" i="1" spc="-29" dirty="0">
                <a:latin typeface="Arial"/>
              </a:rPr>
              <a:t>a</a:t>
            </a:r>
            <a:r>
              <a:rPr lang="en-US" sz="2640" b="1" i="1" spc="-21" dirty="0">
                <a:latin typeface="Arial"/>
              </a:rPr>
              <a:t>ll </a:t>
            </a:r>
            <a:r>
              <a:rPr lang="en-US" sz="2640" b="1" i="1" spc="-29" dirty="0">
                <a:latin typeface="Arial"/>
              </a:rPr>
              <a:t>bus</a:t>
            </a:r>
            <a:r>
              <a:rPr lang="en-US" sz="2640" b="1" i="1" spc="-21" dirty="0">
                <a:latin typeface="Arial"/>
              </a:rPr>
              <a:t>i</a:t>
            </a:r>
            <a:r>
              <a:rPr lang="en-US" sz="2640" b="1" i="1" spc="-29" dirty="0">
                <a:latin typeface="Arial"/>
              </a:rPr>
              <a:t>ness</a:t>
            </a:r>
            <a:r>
              <a:rPr lang="en-US" sz="2640" b="1" i="1" dirty="0">
                <a:latin typeface="Arial"/>
              </a:rPr>
              <a:t> </a:t>
            </a:r>
            <a:r>
              <a:rPr lang="en-US" sz="2640" b="1" i="1" spc="-29" dirty="0">
                <a:latin typeface="Arial"/>
              </a:rPr>
              <a:t>bank</a:t>
            </a:r>
            <a:r>
              <a:rPr lang="en-US" sz="2640" b="1" i="1" dirty="0">
                <a:latin typeface="Arial"/>
              </a:rPr>
              <a:t> </a:t>
            </a:r>
          </a:p>
          <a:p>
            <a:pPr>
              <a:lnSpc>
                <a:spcPts val="2534"/>
              </a:lnSpc>
            </a:pPr>
            <a:r>
              <a:rPr lang="en-US" sz="2642" b="1" i="1" spc="-31" dirty="0">
                <a:latin typeface="Arial"/>
              </a:rPr>
              <a:t>accoun</a:t>
            </a:r>
            <a:r>
              <a:rPr lang="en-US" sz="2642" b="1" i="1" spc="-21" dirty="0">
                <a:latin typeface="Arial"/>
              </a:rPr>
              <a:t>t</a:t>
            </a:r>
            <a:r>
              <a:rPr lang="en-US" sz="2642" b="1" i="1" spc="-31" dirty="0">
                <a:latin typeface="Arial"/>
              </a:rPr>
              <a:t>s</a:t>
            </a:r>
            <a:r>
              <a:rPr lang="en-US" sz="2642" b="1" i="1" dirty="0">
                <a:latin typeface="Arial"/>
              </a:rPr>
              <a:t> </a:t>
            </a:r>
            <a:r>
              <a:rPr lang="en-US" sz="2642" b="1" i="1" spc="-21" dirty="0">
                <a:latin typeface="Arial"/>
              </a:rPr>
              <a:t>i</a:t>
            </a:r>
            <a:r>
              <a:rPr lang="en-US" sz="2642" b="1" i="1" spc="-31" dirty="0">
                <a:latin typeface="Arial"/>
              </a:rPr>
              <a:t>n</a:t>
            </a:r>
            <a:r>
              <a:rPr lang="en-US" sz="2642" b="1" i="1" spc="-21" dirty="0">
                <a:latin typeface="Arial"/>
              </a:rPr>
              <a:t> t</a:t>
            </a:r>
            <a:r>
              <a:rPr lang="en-US" sz="2642" b="1" i="1" spc="-31" dirty="0">
                <a:latin typeface="Arial"/>
              </a:rPr>
              <a:t>he</a:t>
            </a:r>
            <a:r>
              <a:rPr lang="en-US" sz="2642" b="1" i="1" spc="-21" dirty="0">
                <a:latin typeface="Arial"/>
              </a:rPr>
              <a:t> </a:t>
            </a:r>
            <a:r>
              <a:rPr lang="en-US" sz="2642" b="1" i="1" spc="-34" dirty="0">
                <a:latin typeface="Arial"/>
              </a:rPr>
              <a:t>US</a:t>
            </a:r>
            <a:r>
              <a:rPr lang="en-US" sz="2642" b="1" i="1" dirty="0">
                <a:latin typeface="Arial"/>
              </a:rPr>
              <a:t> </a:t>
            </a:r>
            <a:r>
              <a:rPr lang="en-US" sz="2642" b="1" i="1" spc="-18" dirty="0">
                <a:latin typeface="Arial"/>
              </a:rPr>
              <a:t>t</a:t>
            </a:r>
            <a:r>
              <a:rPr lang="en-US" sz="2642" b="1" i="1" spc="-31" dirty="0">
                <a:latin typeface="Arial"/>
              </a:rPr>
              <a:t>oda</a:t>
            </a:r>
            <a:r>
              <a:rPr lang="en-US" sz="2642" b="1" i="1" dirty="0">
                <a:latin typeface="Arial"/>
              </a:rPr>
              <a:t>y</a:t>
            </a:r>
          </a:p>
        </p:txBody>
      </p:sp>
      <p:sp>
        <p:nvSpPr>
          <p:cNvPr id="334" name="Rectangle 334"/>
          <p:cNvSpPr/>
          <p:nvPr/>
        </p:nvSpPr>
        <p:spPr>
          <a:xfrm>
            <a:off x="617585" y="2381759"/>
            <a:ext cx="7996100" cy="3716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15" spc="1636" dirty="0">
                <a:latin typeface="Arial"/>
              </a:rPr>
              <a:t>•</a:t>
            </a:r>
            <a:r>
              <a:rPr lang="en-US" sz="2415" dirty="0">
                <a:latin typeface="Calibri"/>
              </a:rPr>
              <a:t>30% of Ube</a:t>
            </a:r>
            <a:r>
              <a:rPr lang="en-US" sz="2415" spc="567" dirty="0">
                <a:latin typeface="Calibri"/>
              </a:rPr>
              <a:t>r</a:t>
            </a:r>
            <a:r>
              <a:rPr lang="en-US" sz="2415" dirty="0">
                <a:latin typeface="Calibri"/>
              </a:rPr>
              <a:t>dri</a:t>
            </a:r>
            <a:r>
              <a:rPr lang="en-US" sz="2415" spc="-23" dirty="0">
                <a:latin typeface="Calibri"/>
              </a:rPr>
              <a:t>v</a:t>
            </a:r>
            <a:r>
              <a:rPr lang="en-US" sz="2415" dirty="0">
                <a:latin typeface="Calibri"/>
              </a:rPr>
              <a:t>e</a:t>
            </a:r>
            <a:r>
              <a:rPr lang="en-US" sz="2415" spc="-38" dirty="0">
                <a:latin typeface="Calibri"/>
              </a:rPr>
              <a:t>r</a:t>
            </a:r>
            <a:r>
              <a:rPr lang="en-US" sz="2415" dirty="0">
                <a:latin typeface="Calibri"/>
              </a:rPr>
              <a:t>s</a:t>
            </a:r>
            <a:r>
              <a:rPr lang="en-US" sz="2415" spc="-11" dirty="0">
                <a:latin typeface="Calibri"/>
              </a:rPr>
              <a:t> </a:t>
            </a:r>
            <a:r>
              <a:rPr lang="en-US" sz="2415" dirty="0">
                <a:latin typeface="Calibri"/>
              </a:rPr>
              <a:t>in </a:t>
            </a:r>
            <a:r>
              <a:rPr lang="en-US" sz="2415" spc="-11" dirty="0">
                <a:latin typeface="Calibri"/>
              </a:rPr>
              <a:t>t</a:t>
            </a:r>
            <a:r>
              <a:rPr lang="en-US" sz="2415" dirty="0">
                <a:latin typeface="Calibri"/>
              </a:rPr>
              <a:t>he US h</a:t>
            </a:r>
            <a:r>
              <a:rPr lang="en-US" sz="2415" spc="-33" dirty="0">
                <a:latin typeface="Calibri"/>
              </a:rPr>
              <a:t>a</a:t>
            </a:r>
            <a:r>
              <a:rPr lang="en-US" sz="2415" spc="-21" dirty="0">
                <a:latin typeface="Calibri"/>
              </a:rPr>
              <a:t>v</a:t>
            </a:r>
            <a:r>
              <a:rPr lang="en-US" sz="2415" dirty="0">
                <a:latin typeface="Calibri"/>
              </a:rPr>
              <a:t>e n</a:t>
            </a:r>
            <a:r>
              <a:rPr lang="en-US" sz="2415" spc="-14" dirty="0">
                <a:latin typeface="Calibri"/>
              </a:rPr>
              <a:t>e</a:t>
            </a:r>
            <a:r>
              <a:rPr lang="en-US" sz="2415" spc="-21" dirty="0">
                <a:latin typeface="Calibri"/>
              </a:rPr>
              <a:t>v</a:t>
            </a:r>
            <a:r>
              <a:rPr lang="en-US" sz="2415" dirty="0">
                <a:latin typeface="Calibri"/>
              </a:rPr>
              <a:t>er had a bank ac</a:t>
            </a:r>
            <a:r>
              <a:rPr lang="en-US" sz="2415" spc="-35" dirty="0">
                <a:latin typeface="Calibri"/>
              </a:rPr>
              <a:t>c</a:t>
            </a:r>
            <a:r>
              <a:rPr lang="en-US" sz="2415" dirty="0">
                <a:latin typeface="Calibri"/>
              </a:rPr>
              <a:t>ou</a:t>
            </a:r>
            <a:r>
              <a:rPr lang="en-US" sz="2415" spc="-29" dirty="0">
                <a:latin typeface="Calibri"/>
              </a:rPr>
              <a:t>n</a:t>
            </a:r>
            <a:r>
              <a:rPr lang="en-US" sz="2415" dirty="0">
                <a:latin typeface="Calibri"/>
              </a:rPr>
              <a:t>t </a:t>
            </a:r>
          </a:p>
        </p:txBody>
      </p:sp>
      <p:sp>
        <p:nvSpPr>
          <p:cNvPr id="335" name="Rectangle 335"/>
          <p:cNvSpPr/>
          <p:nvPr/>
        </p:nvSpPr>
        <p:spPr>
          <a:xfrm>
            <a:off x="617585" y="3119375"/>
            <a:ext cx="8687186" cy="7435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15" spc="1636" dirty="0">
                <a:latin typeface="Arial"/>
              </a:rPr>
              <a:t>•</a:t>
            </a:r>
            <a:r>
              <a:rPr lang="en-US" sz="2415" spc="-212" dirty="0">
                <a:latin typeface="Calibri"/>
              </a:rPr>
              <a:t>T</a:t>
            </a:r>
            <a:r>
              <a:rPr lang="en-US" sz="2415" dirty="0">
                <a:latin typeface="Calibri"/>
              </a:rPr>
              <a:t>o be a dri</a:t>
            </a:r>
            <a:r>
              <a:rPr lang="en-US" sz="2415" spc="-29" dirty="0">
                <a:latin typeface="Calibri"/>
              </a:rPr>
              <a:t>v</a:t>
            </a:r>
            <a:r>
              <a:rPr lang="en-US" sz="2415" dirty="0">
                <a:latin typeface="Calibri"/>
              </a:rPr>
              <a:t>er on Ube</a:t>
            </a:r>
            <a:r>
              <a:rPr lang="en-US" sz="2415" spc="-211" dirty="0">
                <a:latin typeface="Calibri"/>
              </a:rPr>
              <a:t>r</a:t>
            </a:r>
            <a:r>
              <a:rPr lang="en-US" sz="2415" dirty="0">
                <a:latin typeface="Calibri"/>
              </a:rPr>
              <a:t>, th</a:t>
            </a:r>
            <a:r>
              <a:rPr lang="en-US" sz="2415" spc="-19" dirty="0">
                <a:latin typeface="Calibri"/>
              </a:rPr>
              <a:t>e</a:t>
            </a:r>
            <a:r>
              <a:rPr lang="en-US" sz="2415" dirty="0">
                <a:latin typeface="Calibri"/>
              </a:rPr>
              <a:t>y need a minimum of a debit </a:t>
            </a:r>
            <a:r>
              <a:rPr lang="en-US" sz="2415" spc="-31" dirty="0">
                <a:latin typeface="Calibri"/>
              </a:rPr>
              <a:t>c</a:t>
            </a:r>
            <a:r>
              <a:rPr lang="en-US" sz="2415" dirty="0">
                <a:latin typeface="Calibri"/>
              </a:rPr>
              <a:t>a</a:t>
            </a:r>
            <a:r>
              <a:rPr lang="en-US" sz="2415" spc="-19" dirty="0">
                <a:latin typeface="Calibri"/>
              </a:rPr>
              <a:t>r</a:t>
            </a:r>
            <a:r>
              <a:rPr lang="en-US" sz="2415" dirty="0">
                <a:latin typeface="Calibri"/>
              </a:rPr>
              <a:t>d </a:t>
            </a:r>
            <a:r>
              <a:rPr lang="en-US" sz="2415" spc="-35" dirty="0">
                <a:latin typeface="Calibri"/>
              </a:rPr>
              <a:t>t</a:t>
            </a:r>
            <a:r>
              <a:rPr lang="en-US" sz="2415" dirty="0">
                <a:latin typeface="Calibri"/>
              </a:rPr>
              <a:t>o </a:t>
            </a:r>
            <a:r>
              <a:rPr lang="en-US" sz="2415" spc="-29" dirty="0">
                <a:latin typeface="Calibri"/>
              </a:rPr>
              <a:t>g</a:t>
            </a:r>
            <a:r>
              <a:rPr lang="en-US" sz="2415" spc="-14" dirty="0">
                <a:latin typeface="Calibri"/>
              </a:rPr>
              <a:t>e</a:t>
            </a:r>
            <a:r>
              <a:rPr lang="en-US" sz="2415" dirty="0">
                <a:latin typeface="Calibri"/>
              </a:rPr>
              <a:t>t </a:t>
            </a:r>
          </a:p>
          <a:p>
            <a:pPr marL="315162">
              <a:lnSpc>
                <a:spcPts val="2904"/>
              </a:lnSpc>
            </a:pPr>
            <a:r>
              <a:rPr lang="en-US" sz="2418" dirty="0">
                <a:latin typeface="Calibri"/>
              </a:rPr>
              <a:t>paid</a:t>
            </a:r>
          </a:p>
        </p:txBody>
      </p:sp>
      <p:sp>
        <p:nvSpPr>
          <p:cNvPr id="336" name="Rectangle 336"/>
          <p:cNvSpPr/>
          <p:nvPr/>
        </p:nvSpPr>
        <p:spPr>
          <a:xfrm>
            <a:off x="617586" y="4226079"/>
            <a:ext cx="8906669" cy="11042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15" spc="1636" dirty="0">
                <a:latin typeface="Arial"/>
              </a:rPr>
              <a:t>•</a:t>
            </a:r>
            <a:r>
              <a:rPr lang="en-US" sz="2415" dirty="0">
                <a:latin typeface="Calibri"/>
              </a:rPr>
              <a:t>Ube</a:t>
            </a:r>
            <a:r>
              <a:rPr lang="en-US" sz="2415" spc="554" dirty="0">
                <a:latin typeface="Calibri"/>
              </a:rPr>
              <a:t>r</a:t>
            </a:r>
            <a:r>
              <a:rPr lang="en-US" sz="2415" dirty="0">
                <a:latin typeface="Calibri"/>
              </a:rPr>
              <a:t>has had </a:t>
            </a:r>
            <a:r>
              <a:rPr lang="en-US" sz="2415" spc="-35" dirty="0">
                <a:latin typeface="Calibri"/>
              </a:rPr>
              <a:t>t</a:t>
            </a:r>
            <a:r>
              <a:rPr lang="en-US" sz="2415" dirty="0">
                <a:latin typeface="Calibri"/>
              </a:rPr>
              <a:t>o sol</a:t>
            </a:r>
            <a:r>
              <a:rPr lang="en-US" sz="2415" spc="-23" dirty="0">
                <a:latin typeface="Calibri"/>
              </a:rPr>
              <a:t>v</a:t>
            </a:r>
            <a:r>
              <a:rPr lang="en-US" sz="2415" dirty="0">
                <a:latin typeface="Calibri"/>
              </a:rPr>
              <a:t>e this p</a:t>
            </a:r>
            <a:r>
              <a:rPr lang="en-US" sz="2415" spc="-35" dirty="0">
                <a:latin typeface="Calibri"/>
              </a:rPr>
              <a:t>r</a:t>
            </a:r>
            <a:r>
              <a:rPr lang="en-US" sz="2415" dirty="0">
                <a:latin typeface="Calibri"/>
              </a:rPr>
              <a:t>oblem by allowing dri</a:t>
            </a:r>
            <a:r>
              <a:rPr lang="en-US" sz="2415" spc="-23" dirty="0">
                <a:latin typeface="Calibri"/>
              </a:rPr>
              <a:t>v</a:t>
            </a:r>
            <a:r>
              <a:rPr lang="en-US" sz="2415" dirty="0">
                <a:latin typeface="Calibri"/>
              </a:rPr>
              <a:t>e</a:t>
            </a:r>
            <a:r>
              <a:rPr lang="en-US" sz="2415" spc="-38" dirty="0">
                <a:latin typeface="Calibri"/>
              </a:rPr>
              <a:t>r</a:t>
            </a:r>
            <a:r>
              <a:rPr lang="en-US" sz="2415" dirty="0">
                <a:latin typeface="Calibri"/>
              </a:rPr>
              <a:t>s</a:t>
            </a:r>
            <a:r>
              <a:rPr lang="en-US" sz="2415" spc="-11" dirty="0">
                <a:latin typeface="Calibri"/>
              </a:rPr>
              <a:t> </a:t>
            </a:r>
            <a:r>
              <a:rPr lang="en-US" sz="2415" spc="-31" dirty="0">
                <a:latin typeface="Calibri"/>
              </a:rPr>
              <a:t>t</a:t>
            </a:r>
            <a:r>
              <a:rPr lang="en-US" sz="2415" dirty="0">
                <a:latin typeface="Calibri"/>
              </a:rPr>
              <a:t>o sign up </a:t>
            </a:r>
            <a:r>
              <a:rPr lang="en-US" sz="2415" spc="-57" dirty="0">
                <a:latin typeface="Calibri"/>
              </a:rPr>
              <a:t>f</a:t>
            </a:r>
            <a:r>
              <a:rPr lang="en-US" sz="2415" dirty="0">
                <a:latin typeface="Calibri"/>
              </a:rPr>
              <a:t>or </a:t>
            </a:r>
          </a:p>
          <a:p>
            <a:pPr marL="315162">
              <a:lnSpc>
                <a:spcPts val="2903"/>
              </a:lnSpc>
            </a:pPr>
            <a:r>
              <a:rPr lang="en-US" sz="2415" dirty="0">
                <a:latin typeface="Calibri"/>
              </a:rPr>
              <a:t>a bank ac</a:t>
            </a:r>
            <a:r>
              <a:rPr lang="en-US" sz="2415" spc="-38" dirty="0">
                <a:latin typeface="Calibri"/>
              </a:rPr>
              <a:t>c</a:t>
            </a:r>
            <a:r>
              <a:rPr lang="en-US" sz="2415" dirty="0">
                <a:latin typeface="Calibri"/>
              </a:rPr>
              <a:t>ou</a:t>
            </a:r>
            <a:r>
              <a:rPr lang="en-US" sz="2415" spc="-29" dirty="0">
                <a:latin typeface="Calibri"/>
              </a:rPr>
              <a:t>n</a:t>
            </a:r>
            <a:r>
              <a:rPr lang="en-US" sz="2415" dirty="0">
                <a:latin typeface="Calibri"/>
              </a:rPr>
              <a:t>t as part of the Ube</a:t>
            </a:r>
            <a:r>
              <a:rPr lang="en-US" sz="2415" spc="553" dirty="0">
                <a:latin typeface="Calibri"/>
              </a:rPr>
              <a:t>r</a:t>
            </a:r>
            <a:r>
              <a:rPr lang="en-US" sz="2415" dirty="0">
                <a:latin typeface="Calibri"/>
              </a:rPr>
              <a:t>dri</a:t>
            </a:r>
            <a:r>
              <a:rPr lang="en-US" sz="2415" spc="-23" dirty="0">
                <a:latin typeface="Calibri"/>
              </a:rPr>
              <a:t>v</a:t>
            </a:r>
            <a:r>
              <a:rPr lang="en-US" sz="2415" dirty="0">
                <a:latin typeface="Calibri"/>
              </a:rPr>
              <a:t>er appli</a:t>
            </a:r>
            <a:r>
              <a:rPr lang="en-US" sz="2415" spc="-35" dirty="0">
                <a:latin typeface="Calibri"/>
              </a:rPr>
              <a:t>c</a:t>
            </a:r>
            <a:r>
              <a:rPr lang="en-US" sz="2415" spc="-21" dirty="0">
                <a:latin typeface="Calibri"/>
              </a:rPr>
              <a:t>a</a:t>
            </a:r>
            <a:r>
              <a:rPr lang="en-US" sz="2415" dirty="0">
                <a:latin typeface="Calibri"/>
              </a:rPr>
              <a:t>tion</a:t>
            </a:r>
            <a:r>
              <a:rPr lang="en-US" sz="2415" spc="-17" dirty="0">
                <a:latin typeface="Calibri"/>
              </a:rPr>
              <a:t> </a:t>
            </a:r>
            <a:r>
              <a:rPr lang="en-US" sz="2415" dirty="0">
                <a:latin typeface="Calibri"/>
              </a:rPr>
              <a:t>p</a:t>
            </a:r>
            <a:r>
              <a:rPr lang="en-US" sz="2415" spc="-38" dirty="0">
                <a:latin typeface="Calibri"/>
              </a:rPr>
              <a:t>r</a:t>
            </a:r>
            <a:r>
              <a:rPr lang="en-US" sz="2415" dirty="0">
                <a:latin typeface="Calibri"/>
              </a:rPr>
              <a:t>ocess, in </a:t>
            </a:r>
          </a:p>
          <a:p>
            <a:pPr marL="315162">
              <a:lnSpc>
                <a:spcPts val="2903"/>
              </a:lnSpc>
            </a:pPr>
            <a:r>
              <a:rPr lang="en-US" sz="2415" spc="-23" dirty="0">
                <a:latin typeface="Calibri"/>
              </a:rPr>
              <a:t>r</a:t>
            </a:r>
            <a:r>
              <a:rPr lang="en-US" sz="2415" dirty="0">
                <a:latin typeface="Calibri"/>
              </a:rPr>
              <a:t>eal-time</a:t>
            </a:r>
          </a:p>
        </p:txBody>
      </p:sp>
      <p:sp>
        <p:nvSpPr>
          <p:cNvPr id="337" name="Rectangle 337"/>
          <p:cNvSpPr/>
          <p:nvPr/>
        </p:nvSpPr>
        <p:spPr>
          <a:xfrm>
            <a:off x="1028303" y="5752900"/>
            <a:ext cx="8892178" cy="6726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204" i="1" dirty="0">
                <a:solidFill>
                  <a:srgbClr val="FFFFFF"/>
                </a:solidFill>
                <a:latin typeface="Calibri,Italic"/>
              </a:rPr>
              <a:t>The</a:t>
            </a:r>
            <a:r>
              <a:rPr lang="en-US" sz="2204" i="1" spc="-22" dirty="0">
                <a:solidFill>
                  <a:srgbClr val="FFFFFF"/>
                </a:solidFill>
                <a:latin typeface="Calibri,Italic"/>
              </a:rPr>
              <a:t> </a:t>
            </a:r>
            <a:r>
              <a:rPr lang="en-US" sz="2204" i="1" dirty="0">
                <a:solidFill>
                  <a:srgbClr val="FFFFFF"/>
                </a:solidFill>
                <a:latin typeface="Calibri,Italic"/>
              </a:rPr>
              <a:t>n</a:t>
            </a:r>
            <a:r>
              <a:rPr lang="en-US" sz="2204" i="1" spc="-35" dirty="0">
                <a:solidFill>
                  <a:srgbClr val="FFFFFF"/>
                </a:solidFill>
                <a:latin typeface="Calibri,Italic"/>
              </a:rPr>
              <a:t>e</a:t>
            </a:r>
            <a:r>
              <a:rPr lang="en-US" sz="2204" i="1" dirty="0">
                <a:solidFill>
                  <a:srgbClr val="FFFFFF"/>
                </a:solidFill>
                <a:latin typeface="Calibri,Italic"/>
              </a:rPr>
              <a:t>xt</a:t>
            </a:r>
            <a:r>
              <a:rPr lang="en-US" sz="2204" i="1" spc="-13" dirty="0">
                <a:solidFill>
                  <a:srgbClr val="FFFFFF"/>
                </a:solidFill>
                <a:latin typeface="Calibri,Italic"/>
              </a:rPr>
              <a:t> </a:t>
            </a:r>
            <a:r>
              <a:rPr lang="en-US" sz="2204" i="1" dirty="0">
                <a:solidFill>
                  <a:srgbClr val="FFFFFF"/>
                </a:solidFill>
                <a:latin typeface="Calibri,Italic"/>
              </a:rPr>
              <a:t>obv</a:t>
            </a:r>
            <a:r>
              <a:rPr lang="en-US" sz="2204" i="1" spc="-11" dirty="0">
                <a:solidFill>
                  <a:srgbClr val="FFFFFF"/>
                </a:solidFill>
                <a:latin typeface="Calibri,Italic"/>
              </a:rPr>
              <a:t>i</a:t>
            </a:r>
            <a:r>
              <a:rPr lang="en-US" sz="2204" i="1" dirty="0">
                <a:solidFill>
                  <a:srgbClr val="FFFFFF"/>
                </a:solidFill>
                <a:latin typeface="Calibri,Italic"/>
              </a:rPr>
              <a:t>ous</a:t>
            </a:r>
            <a:r>
              <a:rPr lang="en-US" sz="2204" i="1" spc="-35" dirty="0">
                <a:solidFill>
                  <a:srgbClr val="FFFFFF"/>
                </a:solidFill>
                <a:latin typeface="Calibri,Italic"/>
              </a:rPr>
              <a:t> </a:t>
            </a:r>
            <a:r>
              <a:rPr lang="en-US" sz="2204" i="1" dirty="0">
                <a:solidFill>
                  <a:srgbClr val="FFFFFF"/>
                </a:solidFill>
                <a:latin typeface="Calibri,Italic"/>
              </a:rPr>
              <a:t>m</a:t>
            </a:r>
            <a:r>
              <a:rPr lang="en-US" sz="2204" i="1" spc="-11" dirty="0">
                <a:solidFill>
                  <a:srgbClr val="FFFFFF"/>
                </a:solidFill>
                <a:latin typeface="Calibri,Italic"/>
              </a:rPr>
              <a:t>o</a:t>
            </a:r>
            <a:r>
              <a:rPr lang="en-US" sz="2204" i="1" dirty="0">
                <a:solidFill>
                  <a:srgbClr val="FFFFFF"/>
                </a:solidFill>
                <a:latin typeface="Calibri,Italic"/>
              </a:rPr>
              <a:t>ve</a:t>
            </a:r>
            <a:r>
              <a:rPr lang="en-US" sz="2204" i="1" spc="-13" dirty="0">
                <a:solidFill>
                  <a:srgbClr val="FFFFFF"/>
                </a:solidFill>
                <a:latin typeface="Calibri,Italic"/>
              </a:rPr>
              <a:t> </a:t>
            </a:r>
            <a:r>
              <a:rPr lang="en-US" sz="2204" i="1" dirty="0">
                <a:solidFill>
                  <a:srgbClr val="FFFFFF"/>
                </a:solidFill>
                <a:latin typeface="Calibri,Italic"/>
              </a:rPr>
              <a:t>is</a:t>
            </a:r>
            <a:r>
              <a:rPr lang="en-US" sz="2204" i="1" spc="-15" dirty="0">
                <a:solidFill>
                  <a:srgbClr val="FFFFFF"/>
                </a:solidFill>
                <a:latin typeface="Calibri,Italic"/>
              </a:rPr>
              <a:t> </a:t>
            </a:r>
            <a:r>
              <a:rPr lang="en-US" sz="2204" i="1" spc="-26" dirty="0">
                <a:solidFill>
                  <a:srgbClr val="FFFFFF"/>
                </a:solidFill>
                <a:latin typeface="Calibri,Italic"/>
              </a:rPr>
              <a:t>t</a:t>
            </a:r>
            <a:r>
              <a:rPr lang="en-US" sz="2204" i="1" dirty="0">
                <a:solidFill>
                  <a:srgbClr val="FFFFFF"/>
                </a:solidFill>
                <a:latin typeface="Calibri,Italic"/>
              </a:rPr>
              <a:t>o design</a:t>
            </a:r>
            <a:r>
              <a:rPr lang="en-US" sz="2204" i="1" spc="-37" dirty="0">
                <a:solidFill>
                  <a:srgbClr val="FFFFFF"/>
                </a:solidFill>
                <a:latin typeface="Calibri,Italic"/>
              </a:rPr>
              <a:t> </a:t>
            </a:r>
            <a:r>
              <a:rPr lang="en-US" sz="2204" i="1" dirty="0">
                <a:solidFill>
                  <a:srgbClr val="FFFFFF"/>
                </a:solidFill>
                <a:latin typeface="Calibri,Italic"/>
              </a:rPr>
              <a:t>day-</a:t>
            </a:r>
            <a:r>
              <a:rPr lang="en-US" sz="2204" i="1" spc="-25" dirty="0">
                <a:solidFill>
                  <a:srgbClr val="FFFFFF"/>
                </a:solidFill>
                <a:latin typeface="Calibri,Italic"/>
              </a:rPr>
              <a:t>t</a:t>
            </a:r>
            <a:r>
              <a:rPr lang="en-US" sz="2204" i="1" dirty="0">
                <a:solidFill>
                  <a:srgbClr val="FFFFFF"/>
                </a:solidFill>
                <a:latin typeface="Calibri,Italic"/>
              </a:rPr>
              <a:t>o-day</a:t>
            </a:r>
            <a:r>
              <a:rPr lang="en-US" sz="2204" i="1" spc="-35" dirty="0">
                <a:solidFill>
                  <a:srgbClr val="FFFFFF"/>
                </a:solidFill>
                <a:latin typeface="Calibri,Italic"/>
              </a:rPr>
              <a:t> </a:t>
            </a:r>
            <a:r>
              <a:rPr lang="en-US" sz="2204" i="1" dirty="0">
                <a:solidFill>
                  <a:srgbClr val="FFFFFF"/>
                </a:solidFill>
                <a:latin typeface="Calibri,Italic"/>
              </a:rPr>
              <a:t>banking</a:t>
            </a:r>
            <a:r>
              <a:rPr lang="en-US" sz="2204" i="1" spc="-31" dirty="0">
                <a:solidFill>
                  <a:srgbClr val="FFFFFF"/>
                </a:solidFill>
                <a:latin typeface="Calibri,Italic"/>
              </a:rPr>
              <a:t> </a:t>
            </a:r>
            <a:r>
              <a:rPr lang="en-US" sz="2204" i="1" dirty="0">
                <a:solidFill>
                  <a:srgbClr val="FFFFFF"/>
                </a:solidFill>
                <a:latin typeface="Calibri,Italic"/>
              </a:rPr>
              <a:t>i</a:t>
            </a:r>
            <a:r>
              <a:rPr lang="en-US" sz="2204" i="1" spc="-29" dirty="0">
                <a:solidFill>
                  <a:srgbClr val="FFFFFF"/>
                </a:solidFill>
                <a:latin typeface="Calibri,Italic"/>
              </a:rPr>
              <a:t>n</a:t>
            </a:r>
            <a:r>
              <a:rPr lang="en-US" sz="2204" i="1" spc="-26" dirty="0">
                <a:solidFill>
                  <a:srgbClr val="FFFFFF"/>
                </a:solidFill>
                <a:latin typeface="Calibri,Italic"/>
              </a:rPr>
              <a:t>t</a:t>
            </a:r>
            <a:r>
              <a:rPr lang="en-US" sz="2204" i="1" dirty="0">
                <a:solidFill>
                  <a:srgbClr val="FFFFFF"/>
                </a:solidFill>
                <a:latin typeface="Calibri,Italic"/>
              </a:rPr>
              <a:t>o Uber</a:t>
            </a:r>
            <a:r>
              <a:rPr lang="en-US" sz="2204" i="1" spc="-114" dirty="0">
                <a:solidFill>
                  <a:srgbClr val="FFFFFF"/>
                </a:solidFill>
                <a:latin typeface="Calibri,Italic"/>
              </a:rPr>
              <a:t>’</a:t>
            </a:r>
            <a:r>
              <a:rPr lang="en-US" sz="2204" i="1" spc="476" dirty="0">
                <a:solidFill>
                  <a:srgbClr val="FFFFFF"/>
                </a:solidFill>
                <a:latin typeface="Calibri,Italic"/>
              </a:rPr>
              <a:t>s</a:t>
            </a:r>
            <a:r>
              <a:rPr lang="en-US" sz="2204" i="1" dirty="0">
                <a:solidFill>
                  <a:srgbClr val="FFFFFF"/>
                </a:solidFill>
                <a:latin typeface="Calibri,Italic"/>
              </a:rPr>
              <a:t>app </a:t>
            </a:r>
          </a:p>
          <a:p>
            <a:pPr marL="1384734">
              <a:lnSpc>
                <a:spcPts val="2640"/>
              </a:lnSpc>
            </a:pPr>
            <a:r>
              <a:rPr lang="en-US" sz="2204" i="1" dirty="0">
                <a:solidFill>
                  <a:srgbClr val="FFFFFF"/>
                </a:solidFill>
                <a:latin typeface="Calibri,Italic"/>
              </a:rPr>
              <a:t>(including financing </a:t>
            </a:r>
            <a:r>
              <a:rPr lang="en-US" sz="2204" i="1" spc="-24" dirty="0">
                <a:solidFill>
                  <a:srgbClr val="FFFFFF"/>
                </a:solidFill>
                <a:latin typeface="Calibri,Italic"/>
              </a:rPr>
              <a:t>c</a:t>
            </a:r>
            <a:r>
              <a:rPr lang="en-US" sz="2204" i="1" dirty="0">
                <a:solidFill>
                  <a:srgbClr val="FFFFFF"/>
                </a:solidFill>
                <a:latin typeface="Calibri,Italic"/>
              </a:rPr>
              <a:t>ars, leasing,</a:t>
            </a:r>
            <a:r>
              <a:rPr lang="en-US" sz="2204" i="1" spc="-35" dirty="0">
                <a:solidFill>
                  <a:srgbClr val="FFFFFF"/>
                </a:solidFill>
                <a:latin typeface="Calibri,Italic"/>
              </a:rPr>
              <a:t> </a:t>
            </a:r>
            <a:r>
              <a:rPr lang="en-US" sz="2204" i="1" dirty="0">
                <a:solidFill>
                  <a:srgbClr val="FFFFFF"/>
                </a:solidFill>
                <a:latin typeface="Calibri,Italic"/>
              </a:rPr>
              <a:t>insuran</a:t>
            </a:r>
            <a:r>
              <a:rPr lang="en-US" sz="2204" i="1" spc="-20" dirty="0">
                <a:solidFill>
                  <a:srgbClr val="FFFFFF"/>
                </a:solidFill>
                <a:latin typeface="Calibri,Italic"/>
              </a:rPr>
              <a:t>c</a:t>
            </a:r>
            <a:r>
              <a:rPr lang="en-US" sz="2204" i="1" dirty="0">
                <a:solidFill>
                  <a:srgbClr val="FFFFFF"/>
                </a:solidFill>
                <a:latin typeface="Calibri,Italic"/>
              </a:rPr>
              <a:t>e…)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Freeform 339"/>
          <p:cNvSpPr/>
          <p:nvPr/>
        </p:nvSpPr>
        <p:spPr>
          <a:xfrm>
            <a:off x="0" y="114300"/>
            <a:ext cx="10058400" cy="75438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1" name="Picture 34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0484" y="558548"/>
            <a:ext cx="4442460" cy="6331762"/>
          </a:xfrm>
          <a:prstGeom prst="rect">
            <a:avLst/>
          </a:prstGeom>
          <a:noFill/>
          <a:extLst/>
        </p:spPr>
      </p:pic>
      <p:pic>
        <p:nvPicPr>
          <p:cNvPr id="342" name="Picture 34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331" y="2364029"/>
            <a:ext cx="3849013" cy="4512869"/>
          </a:xfrm>
          <a:prstGeom prst="rect">
            <a:avLst/>
          </a:prstGeom>
          <a:noFill/>
          <a:extLst/>
        </p:spPr>
      </p:pic>
      <p:sp>
        <p:nvSpPr>
          <p:cNvPr id="343" name="Rectangle 343"/>
          <p:cNvSpPr/>
          <p:nvPr/>
        </p:nvSpPr>
        <p:spPr>
          <a:xfrm>
            <a:off x="8055101" y="7316476"/>
            <a:ext cx="1442574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90" dirty="0">
                <a:solidFill>
                  <a:srgbClr val="FFFFFF"/>
                </a:solidFill>
                <a:latin typeface="Georgia"/>
              </a:rPr>
              <a:t>Copyright</a:t>
            </a:r>
            <a:r>
              <a:rPr lang="en-US" sz="990" spc="-13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990" dirty="0">
                <a:solidFill>
                  <a:srgbClr val="FFFFFF"/>
                </a:solidFill>
                <a:latin typeface="Georgia"/>
              </a:rPr>
              <a:t>©</a:t>
            </a:r>
            <a:r>
              <a:rPr lang="en-US" sz="990" spc="-13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990" dirty="0">
                <a:solidFill>
                  <a:srgbClr val="FFFFFF"/>
                </a:solidFill>
                <a:latin typeface="Georgia"/>
              </a:rPr>
              <a:t>2016 Kantox</a:t>
            </a:r>
          </a:p>
        </p:txBody>
      </p:sp>
      <p:sp>
        <p:nvSpPr>
          <p:cNvPr id="344" name="Rectangle 344"/>
          <p:cNvSpPr/>
          <p:nvPr/>
        </p:nvSpPr>
        <p:spPr>
          <a:xfrm>
            <a:off x="605180" y="447808"/>
            <a:ext cx="3878113" cy="1728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735" spc="-25" dirty="0">
                <a:solidFill>
                  <a:srgbClr val="00A9E0"/>
                </a:solidFill>
                <a:latin typeface="Arial"/>
              </a:rPr>
              <a:t>F</a:t>
            </a:r>
            <a:r>
              <a:rPr lang="en-US" sz="3735" spc="-22" dirty="0">
                <a:solidFill>
                  <a:srgbClr val="00A9E0"/>
                </a:solidFill>
                <a:latin typeface="Arial"/>
              </a:rPr>
              <a:t>i</a:t>
            </a:r>
            <a:r>
              <a:rPr lang="en-US" sz="3735" spc="-30" dirty="0">
                <a:solidFill>
                  <a:srgbClr val="00A9E0"/>
                </a:solidFill>
                <a:latin typeface="Arial"/>
              </a:rPr>
              <a:t>n</a:t>
            </a:r>
            <a:r>
              <a:rPr lang="en-US" sz="3735" spc="-22" dirty="0">
                <a:solidFill>
                  <a:srgbClr val="00A9E0"/>
                </a:solidFill>
                <a:latin typeface="Arial"/>
              </a:rPr>
              <a:t>t</a:t>
            </a:r>
            <a:r>
              <a:rPr lang="en-US" sz="3735" spc="-30" dirty="0">
                <a:solidFill>
                  <a:srgbClr val="00A9E0"/>
                </a:solidFill>
                <a:latin typeface="Arial"/>
              </a:rPr>
              <a:t>e</a:t>
            </a:r>
            <a:r>
              <a:rPr lang="en-US" sz="3735" spc="-18" dirty="0">
                <a:solidFill>
                  <a:srgbClr val="00A9E0"/>
                </a:solidFill>
                <a:latin typeface="Arial"/>
              </a:rPr>
              <a:t>c</a:t>
            </a:r>
            <a:r>
              <a:rPr lang="en-US" sz="3735" spc="1023" dirty="0">
                <a:solidFill>
                  <a:srgbClr val="00A9E0"/>
                </a:solidFill>
                <a:latin typeface="Arial"/>
              </a:rPr>
              <a:t>h</a:t>
            </a:r>
            <a:r>
              <a:rPr lang="en-US" sz="3735" spc="-30" dirty="0">
                <a:solidFill>
                  <a:srgbClr val="00A9E0"/>
                </a:solidFill>
                <a:latin typeface="Arial"/>
              </a:rPr>
              <a:t>ban</a:t>
            </a:r>
            <a:r>
              <a:rPr lang="en-US" sz="3735" spc="-18" dirty="0">
                <a:solidFill>
                  <a:srgbClr val="00A9E0"/>
                </a:solidFill>
                <a:latin typeface="Arial"/>
              </a:rPr>
              <a:t>k</a:t>
            </a:r>
            <a:r>
              <a:rPr lang="en-US" sz="3735" dirty="0">
                <a:solidFill>
                  <a:srgbClr val="00A9E0"/>
                </a:solidFill>
                <a:latin typeface="Arial"/>
              </a:rPr>
              <a:t>s</a:t>
            </a:r>
          </a:p>
          <a:p>
            <a:pPr>
              <a:lnSpc>
                <a:spcPts val="3980"/>
              </a:lnSpc>
            </a:pPr>
            <a:r>
              <a:rPr lang="en-US" sz="2640" b="1" i="1" spc="-31" dirty="0">
                <a:latin typeface="Arial"/>
              </a:rPr>
              <a:t>B</a:t>
            </a:r>
            <a:r>
              <a:rPr lang="en-US" sz="2640" b="1" i="1" spc="-29" dirty="0">
                <a:latin typeface="Arial"/>
              </a:rPr>
              <a:t>anks</a:t>
            </a:r>
            <a:r>
              <a:rPr lang="en-US" sz="2640" b="1" i="1" dirty="0">
                <a:latin typeface="Arial"/>
              </a:rPr>
              <a:t> </a:t>
            </a:r>
            <a:r>
              <a:rPr lang="en-US" sz="2640" b="1" i="1" spc="-29" dirty="0">
                <a:latin typeface="Arial"/>
              </a:rPr>
              <a:t>a</a:t>
            </a:r>
            <a:r>
              <a:rPr lang="en-US" sz="2640" b="1" i="1" spc="-23" dirty="0">
                <a:latin typeface="Arial"/>
              </a:rPr>
              <a:t>r</a:t>
            </a:r>
            <a:r>
              <a:rPr lang="en-US" sz="2640" b="1" i="1" spc="-29" dirty="0">
                <a:latin typeface="Arial"/>
              </a:rPr>
              <a:t>e</a:t>
            </a:r>
            <a:r>
              <a:rPr lang="en-US" sz="2640" b="1" i="1" dirty="0">
                <a:latin typeface="Arial"/>
              </a:rPr>
              <a:t> </a:t>
            </a:r>
            <a:r>
              <a:rPr lang="en-US" sz="2640" b="1" i="1" spc="-15" dirty="0">
                <a:latin typeface="Arial"/>
              </a:rPr>
              <a:t>f</a:t>
            </a:r>
            <a:r>
              <a:rPr lang="en-US" sz="2640" b="1" i="1" spc="-23" dirty="0">
                <a:latin typeface="Arial"/>
              </a:rPr>
              <a:t>r</a:t>
            </a:r>
            <a:r>
              <a:rPr lang="en-US" sz="2640" b="1" i="1" spc="-21" dirty="0">
                <a:latin typeface="Arial"/>
              </a:rPr>
              <a:t>i</a:t>
            </a:r>
            <a:r>
              <a:rPr lang="en-US" sz="2640" b="1" i="1" spc="-29" dirty="0">
                <a:latin typeface="Arial"/>
              </a:rPr>
              <a:t>gh</a:t>
            </a:r>
            <a:r>
              <a:rPr lang="en-US" sz="2640" b="1" i="1" spc="-21" dirty="0">
                <a:latin typeface="Arial"/>
              </a:rPr>
              <a:t>t</a:t>
            </a:r>
            <a:r>
              <a:rPr lang="en-US" sz="2640" b="1" i="1" spc="-29" dirty="0">
                <a:latin typeface="Arial"/>
              </a:rPr>
              <a:t>ened</a:t>
            </a:r>
            <a:r>
              <a:rPr lang="en-US" sz="2640" b="1" i="1" dirty="0">
                <a:latin typeface="Arial"/>
              </a:rPr>
              <a:t> </a:t>
            </a:r>
            <a:r>
              <a:rPr lang="en-US" sz="2640" b="1" i="1" spc="-23" dirty="0">
                <a:latin typeface="Arial"/>
              </a:rPr>
              <a:t>b</a:t>
            </a:r>
            <a:r>
              <a:rPr lang="en-US" sz="2640" b="1" i="1" spc="-29" dirty="0">
                <a:latin typeface="Arial"/>
              </a:rPr>
              <a:t>y</a:t>
            </a:r>
            <a:r>
              <a:rPr lang="en-US" sz="2640" b="1" i="1" dirty="0">
                <a:latin typeface="Arial"/>
              </a:rPr>
              <a:t> </a:t>
            </a:r>
          </a:p>
          <a:p>
            <a:pPr>
              <a:lnSpc>
                <a:spcPts val="2534"/>
              </a:lnSpc>
            </a:pPr>
            <a:r>
              <a:rPr lang="en-US" sz="2642" b="1" i="1" spc="-23" dirty="0">
                <a:latin typeface="Arial"/>
              </a:rPr>
              <a:t>G</a:t>
            </a:r>
            <a:r>
              <a:rPr lang="en-US" sz="2642" b="1" i="1" spc="-34" dirty="0">
                <a:latin typeface="Arial"/>
              </a:rPr>
              <a:t>A</a:t>
            </a:r>
            <a:r>
              <a:rPr lang="en-US" sz="2642" b="1" i="1" spc="-176" dirty="0">
                <a:latin typeface="Arial"/>
              </a:rPr>
              <a:t>F</a:t>
            </a:r>
            <a:r>
              <a:rPr lang="en-US" sz="2642" b="1" i="1" spc="-34" dirty="0">
                <a:latin typeface="Arial"/>
              </a:rPr>
              <a:t>A</a:t>
            </a:r>
            <a:r>
              <a:rPr lang="en-US" sz="2642" b="1" i="1" spc="-31" dirty="0">
                <a:latin typeface="Arial"/>
              </a:rPr>
              <a:t>s</a:t>
            </a:r>
            <a:r>
              <a:rPr lang="en-US" sz="2642" b="1" i="1" dirty="0">
                <a:latin typeface="Arial"/>
              </a:rPr>
              <a:t> </a:t>
            </a:r>
            <a:r>
              <a:rPr lang="en-US" sz="2642" b="1" i="1" spc="-18" dirty="0">
                <a:latin typeface="Arial"/>
              </a:rPr>
              <a:t>f</a:t>
            </a:r>
            <a:r>
              <a:rPr lang="en-US" sz="2642" b="1" i="1" spc="-21" dirty="0">
                <a:latin typeface="Arial"/>
              </a:rPr>
              <a:t>i</a:t>
            </a:r>
            <a:r>
              <a:rPr lang="en-US" sz="2642" b="1" i="1" spc="-31" dirty="0">
                <a:latin typeface="Arial"/>
              </a:rPr>
              <a:t>nanc</a:t>
            </a:r>
            <a:r>
              <a:rPr lang="en-US" sz="2642" b="1" i="1" spc="-21" dirty="0">
                <a:latin typeface="Arial"/>
              </a:rPr>
              <a:t>i</a:t>
            </a:r>
            <a:r>
              <a:rPr lang="en-US" sz="2642" b="1" i="1" spc="-31" dirty="0">
                <a:latin typeface="Arial"/>
              </a:rPr>
              <a:t>a</a:t>
            </a:r>
            <a:r>
              <a:rPr lang="en-US" sz="2642" b="1" i="1" spc="-21" dirty="0">
                <a:latin typeface="Arial"/>
              </a:rPr>
              <a:t>l</a:t>
            </a:r>
            <a:r>
              <a:rPr lang="en-US" sz="2642" b="1" i="1" dirty="0">
                <a:latin typeface="Arial"/>
              </a:rPr>
              <a:t> </a:t>
            </a:r>
            <a:r>
              <a:rPr lang="en-US" sz="2642" b="1" i="1" spc="-31" dirty="0">
                <a:latin typeface="Arial"/>
              </a:rPr>
              <a:t>po</a:t>
            </a:r>
            <a:r>
              <a:rPr lang="en-US" sz="2642" b="1" i="1" spc="-23" dirty="0">
                <a:latin typeface="Arial"/>
              </a:rPr>
              <a:t>w</a:t>
            </a:r>
            <a:r>
              <a:rPr lang="en-US" sz="2642" b="1" i="1" spc="-31" dirty="0">
                <a:latin typeface="Arial"/>
              </a:rPr>
              <a:t>e</a:t>
            </a:r>
            <a:r>
              <a:rPr lang="en-US" sz="2642" b="1" i="1" spc="-23" dirty="0">
                <a:latin typeface="Arial"/>
              </a:rPr>
              <a:t>r</a:t>
            </a:r>
            <a:r>
              <a:rPr lang="en-US" sz="2642" b="1" i="1" dirty="0">
                <a:latin typeface="Arial"/>
              </a:rPr>
              <a:t> </a:t>
            </a:r>
          </a:p>
          <a:p>
            <a:pPr>
              <a:lnSpc>
                <a:spcPts val="2537"/>
              </a:lnSpc>
            </a:pPr>
            <a:r>
              <a:rPr lang="en-US" sz="2640" b="1" i="1" spc="-29" dirty="0">
                <a:latin typeface="Arial"/>
              </a:rPr>
              <a:t>and</a:t>
            </a:r>
            <a:r>
              <a:rPr lang="en-US" sz="2640" b="1" i="1" dirty="0">
                <a:latin typeface="Arial"/>
              </a:rPr>
              <a:t> </a:t>
            </a:r>
            <a:r>
              <a:rPr lang="en-US" sz="2640" b="1" i="1" spc="-36" dirty="0">
                <a:latin typeface="Arial"/>
              </a:rPr>
              <a:t>b</a:t>
            </a:r>
            <a:r>
              <a:rPr lang="en-US" sz="2640" b="1" i="1" spc="-23" dirty="0">
                <a:latin typeface="Arial"/>
              </a:rPr>
              <a:t>r</a:t>
            </a:r>
            <a:r>
              <a:rPr lang="en-US" sz="2640" b="1" i="1" spc="-29" dirty="0">
                <a:latin typeface="Arial"/>
              </a:rPr>
              <a:t>and</a:t>
            </a:r>
            <a:r>
              <a:rPr lang="en-US" sz="2640" b="1" i="1" dirty="0">
                <a:latin typeface="Arial"/>
              </a:rPr>
              <a:t> </a:t>
            </a:r>
            <a:r>
              <a:rPr lang="en-US" sz="2640" b="1" i="1" spc="-29" dirty="0">
                <a:latin typeface="Arial"/>
              </a:rPr>
              <a:t>i</a:t>
            </a:r>
            <a:r>
              <a:rPr lang="en-US" sz="2640" b="1" i="1" spc="-23" dirty="0">
                <a:latin typeface="Arial"/>
              </a:rPr>
              <a:t>m</a:t>
            </a:r>
            <a:r>
              <a:rPr lang="en-US" sz="2640" b="1" i="1" spc="-29" dirty="0">
                <a:latin typeface="Arial"/>
              </a:rPr>
              <a:t>ag</a:t>
            </a:r>
            <a:r>
              <a:rPr lang="en-US" sz="2640" b="1" i="1" dirty="0">
                <a:latin typeface="Arial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AB9200-27A8-4D78-8AE0-ABF8E3ADD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6" y="762000"/>
            <a:ext cx="950118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SABLE EXECUTIVE SUMMARY" val="Yes"/>
  <p:tag name="FOOTERHEIGHT" val="550"/>
  <p:tag name="FORECASTBOXCOLOR" val="252,212,182"/>
  <p:tag name="FORECASTBOXTRANSPARENCY" val="0"/>
  <p:tag name="HIGHLIGHTBOXCOLOR" val="232,230,223"/>
  <p:tag name="HIGHLIGHTBOXTRANSPARENCY" val="0"/>
  <p:tag name="HORIZONTALTOCTYPE" val="Header TOC"/>
  <p:tag name="INCLUDEINHORIZONTALTOC" val="Yes"/>
  <p:tag name="PAGINATIONSTART" val="Slide 1"/>
  <p:tag name="SHOWDISCLAIMERCLIENTNAME" val="No"/>
  <p:tag name="SHOWPRESENTATIONDISCLAIMER" val="Yes"/>
  <p:tag name="SMARTISVISIBLE" val="{@PresentationDisclaimer}!=No Disclaimer"/>
  <p:tag name="SMARTSHAPETYPE" val="PresentationDisclaimer"/>
  <p:tag name="SMRTDOCUMENTTYPE" val="2"/>
  <p:tag name="TABLEDEFAULTFONTSIZE" val="10"/>
  <p:tag name="TABLEHEADERFONTSIZE" val="12"/>
  <p:tag name="TABLESTYLEID" val="{74ED0A72-4B8E-423B-AE2F-120ADE3C16FB}"/>
  <p:tag name="TOCAPPENDIXTEXT" val="Appendices"/>
  <p:tag name="TOCOVERVIEWTEXT" val="Overview"/>
  <p:tag name="TOCPAGETEXT" val="Page"/>
  <p:tag name="TOCSECTIONHEADERTEXT" val="Section"/>
  <p:tag name="TOCSECTIONTEXT" val=" "/>
  <p:tag name="PICTURE" val="Occupied office space"/>
  <p:tag name="PRESENTATIONDISCLAIMER" val="Standard Disclaimer"/>
  <p:tag name="PRESENTATIONDISCLAIMERTEXT" val="Strictly private and confidential"/>
  <p:tag name="GRIDON" val="No"/>
  <p:tag name="SMARTTOCSLIDENUMBER" val="4"/>
  <p:tag name="SMARTTOCSTYLE" val="Standard Table of Contents"/>
  <p:tag name="SMARTTOCHYPERLINK" val="YES"/>
  <p:tag name="SHOW DRAFT STAMP" val="NO"/>
  <p:tag name="SHOW DATE FILEPATH" val="NO"/>
  <p:tag name="PRESENTATION THEME COLOR" val="Smart Report"/>
  <p:tag name="HASFRONTIMAGE" val="YES"/>
  <p:tag name="LANGUAGE" val="English (UK)"/>
  <p:tag name="TOCTEXT" val="Contents"/>
  <p:tag name="TITLE" val="Power Generation Company of Trinidad &amp; Tobago Ltd"/>
  <p:tag name="SUBTITLE" val="Proposal to Conduct a Procurement, Tendering and Purchasing Processes and Practice Review"/>
  <p:tag name="BUSINESSUNITCOVERTEXT" val="Consulting"/>
  <p:tag name="CONFIDENTIALITY STAMP" val="Strictly private and confidential"/>
  <p:tag name="DRAFT STAMP" val="Draft"/>
  <p:tag name="REPORT DATE" val="19 October 20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TYPE" val="Section"/>
  <p:tag name="SMARTDIVIDERTEXT" val="Section"/>
  <p:tag name="SMARTDIVIDERTOCSTYLE" val="Section TOC"/>
  <p:tag name="SMARTDIVIDERLEVEL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HOW EXECUTIVE SUMMARY" val="No"/>
  <p:tag name="SMARTDIVIDERTYPE" val="Section"/>
  <p:tag name="SMARTDIVIDERTEXT" val="Section"/>
  <p:tag name="SMARTDIVIDERTOCSTYLE" val="Section TOC"/>
  <p:tag name="SMARTDIVIDERLEVEL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Large Title and Subtitle v.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LINKEDSHAPEID" val="SideBar"/>
  <p:tag name="SMARTOBJECT" val="Report date Default Cover v.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Large Title and Subtitle v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LINKEDSHAPEID" val="SideBar"/>
  <p:tag name="SMARTOBJECT" val="Report date Default Cover v.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heme/theme1.xml><?xml version="1.0" encoding="utf-8"?>
<a:theme xmlns:a="http://schemas.openxmlformats.org/drawingml/2006/main" name="Consulting Proposal">
  <a:themeElements>
    <a:clrScheme name="Smart Report">
      <a:dk1>
        <a:srgbClr val="000000"/>
      </a:dk1>
      <a:lt1>
        <a:srgbClr val="FFFFFF"/>
      </a:lt1>
      <a:dk2>
        <a:srgbClr val="821A1A"/>
      </a:dk2>
      <a:lt2>
        <a:srgbClr val="FFFFFF"/>
      </a:lt2>
      <a:accent1>
        <a:srgbClr val="821A1A"/>
      </a:accent1>
      <a:accent2>
        <a:srgbClr val="D62E1C"/>
      </a:accent2>
      <a:accent3>
        <a:srgbClr val="FFCF48"/>
      </a:accent3>
      <a:accent4>
        <a:srgbClr val="E36A00"/>
      </a:accent4>
      <a:accent5>
        <a:srgbClr val="ABA591"/>
      </a:accent5>
      <a:accent6>
        <a:srgbClr val="877E62"/>
      </a:accent6>
      <a:hlink>
        <a:srgbClr val="821A1A"/>
      </a:hlink>
      <a:folHlink>
        <a:srgbClr val="821A1A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noProof="0" dirty="0" smtClean="0">
            <a:solidFill>
              <a:schemeClr val="tx1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Consulting Proposal.potx" id="{7CA8D255-75EB-45A7-BF3F-E5072D19955D}" vid="{4D4F1B60-43E5-4883-9145-AFD49A11BE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Consulting Proposal</Template>
  <TotalTime>7849</TotalTime>
  <Words>176</Words>
  <Application>Microsoft Office PowerPoint</Application>
  <PresentationFormat>Custom</PresentationFormat>
  <Paragraphs>31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Consulting Proposal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PricewaterhouseCoopers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TTBS</dc:title>
  <dc:creator>racgo</dc:creator>
  <dc:description>Consulting Proposal</dc:description>
  <cp:lastModifiedBy>User</cp:lastModifiedBy>
  <cp:revision>625</cp:revision>
  <cp:lastPrinted>2018-01-10T17:50:13Z</cp:lastPrinted>
  <dcterms:created xsi:type="dcterms:W3CDTF">2015-09-14T15:47:16Z</dcterms:created>
  <dcterms:modified xsi:type="dcterms:W3CDTF">2019-11-22T19:35:16Z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mart Base Report Template Version">
    <vt:lpwstr>TS Global ND 20140514</vt:lpwstr>
  </property>
  <property fmtid="{D5CDD505-2E9C-101B-9397-08002B2CF9AE}" pid="3" name="Go Live Date">
    <vt:lpwstr>02_11_2015</vt:lpwstr>
  </property>
</Properties>
</file>